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1"/>
  </p:notesMasterIdLst>
  <p:sldIdLst>
    <p:sldId id="256" r:id="rId5"/>
    <p:sldId id="326" r:id="rId6"/>
    <p:sldId id="422" r:id="rId7"/>
    <p:sldId id="434" r:id="rId8"/>
    <p:sldId id="433" r:id="rId9"/>
    <p:sldId id="319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8D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F1665-694C-3583-43D3-8B4C8070B168}" v="34" dt="2021-01-15T10:47:22.647"/>
    <p1510:client id="{27933D7A-E23A-4CA1-85AC-8ED4B3D55C0D}" v="21" dt="2020-01-02T15:05:43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9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y Poignant" userId="fb29b249-c079-49c7-a7c1-eac5ae4bce29" providerId="ADAL" clId="{27933D7A-E23A-4CA1-85AC-8ED4B3D55C0D}"/>
    <pc:docChg chg="undo custSel addSld delSld modSld sldOrd">
      <pc:chgData name="Remy Poignant" userId="fb29b249-c079-49c7-a7c1-eac5ae4bce29" providerId="ADAL" clId="{27933D7A-E23A-4CA1-85AC-8ED4B3D55C0D}" dt="2020-01-02T15:06:44.497" v="5332" actId="20577"/>
      <pc:docMkLst>
        <pc:docMk/>
      </pc:docMkLst>
      <pc:sldChg chg="modSp">
        <pc:chgData name="Remy Poignant" userId="fb29b249-c079-49c7-a7c1-eac5ae4bce29" providerId="ADAL" clId="{27933D7A-E23A-4CA1-85AC-8ED4B3D55C0D}" dt="2019-12-23T10:29:36.289" v="41" actId="20577"/>
        <pc:sldMkLst>
          <pc:docMk/>
          <pc:sldMk cId="103101583" sldId="256"/>
        </pc:sldMkLst>
        <pc:spChg chg="mod">
          <ac:chgData name="Remy Poignant" userId="fb29b249-c079-49c7-a7c1-eac5ae4bce29" providerId="ADAL" clId="{27933D7A-E23A-4CA1-85AC-8ED4B3D55C0D}" dt="2019-12-23T10:29:36.289" v="41" actId="20577"/>
          <ac:spMkLst>
            <pc:docMk/>
            <pc:sldMk cId="103101583" sldId="256"/>
            <ac:spMk id="21" creationId="{D430BC15-B409-42E2-B287-E5BDB248045E}"/>
          </ac:spMkLst>
        </pc:spChg>
      </pc:sldChg>
      <pc:sldChg chg="del">
        <pc:chgData name="Remy Poignant" userId="fb29b249-c079-49c7-a7c1-eac5ae4bce29" providerId="ADAL" clId="{27933D7A-E23A-4CA1-85AC-8ED4B3D55C0D}" dt="2019-12-23T11:23:29.777" v="2702" actId="2696"/>
        <pc:sldMkLst>
          <pc:docMk/>
          <pc:sldMk cId="3510999997" sldId="292"/>
        </pc:sldMkLst>
      </pc:sldChg>
      <pc:sldChg chg="modSp">
        <pc:chgData name="Remy Poignant" userId="fb29b249-c079-49c7-a7c1-eac5ae4bce29" providerId="ADAL" clId="{27933D7A-E23A-4CA1-85AC-8ED4B3D55C0D}" dt="2019-12-23T15:33:16.640" v="4675" actId="6549"/>
        <pc:sldMkLst>
          <pc:docMk/>
          <pc:sldMk cId="2705557329" sldId="319"/>
        </pc:sldMkLst>
        <pc:spChg chg="mod">
          <ac:chgData name="Remy Poignant" userId="fb29b249-c079-49c7-a7c1-eac5ae4bce29" providerId="ADAL" clId="{27933D7A-E23A-4CA1-85AC-8ED4B3D55C0D}" dt="2019-12-23T15:33:16.640" v="4675" actId="6549"/>
          <ac:spMkLst>
            <pc:docMk/>
            <pc:sldMk cId="2705557329" sldId="319"/>
            <ac:spMk id="9" creationId="{B39785EB-7046-48FB-BD57-618F66FC0300}"/>
          </ac:spMkLst>
        </pc:spChg>
      </pc:sldChg>
      <pc:sldChg chg="modSp modNotesTx">
        <pc:chgData name="Remy Poignant" userId="fb29b249-c079-49c7-a7c1-eac5ae4bce29" providerId="ADAL" clId="{27933D7A-E23A-4CA1-85AC-8ED4B3D55C0D}" dt="2019-12-23T14:47:24.042" v="2814" actId="20577"/>
        <pc:sldMkLst>
          <pc:docMk/>
          <pc:sldMk cId="2862170791" sldId="320"/>
        </pc:sldMkLst>
        <pc:spChg chg="mod">
          <ac:chgData name="Remy Poignant" userId="fb29b249-c079-49c7-a7c1-eac5ae4bce29" providerId="ADAL" clId="{27933D7A-E23A-4CA1-85AC-8ED4B3D55C0D}" dt="2019-12-23T10:36:17.489" v="316" actId="20577"/>
          <ac:spMkLst>
            <pc:docMk/>
            <pc:sldMk cId="2862170791" sldId="320"/>
            <ac:spMk id="2" creationId="{79D16820-ED2B-4604-BAC5-BE5F8B892870}"/>
          </ac:spMkLst>
        </pc:spChg>
      </pc:sldChg>
      <pc:sldChg chg="modSp del">
        <pc:chgData name="Remy Poignant" userId="fb29b249-c079-49c7-a7c1-eac5ae4bce29" providerId="ADAL" clId="{27933D7A-E23A-4CA1-85AC-8ED4B3D55C0D}" dt="2019-12-23T11:02:04.928" v="1505" actId="2696"/>
        <pc:sldMkLst>
          <pc:docMk/>
          <pc:sldMk cId="957821210" sldId="321"/>
        </pc:sldMkLst>
        <pc:spChg chg="mod">
          <ac:chgData name="Remy Poignant" userId="fb29b249-c079-49c7-a7c1-eac5ae4bce29" providerId="ADAL" clId="{27933D7A-E23A-4CA1-85AC-8ED4B3D55C0D}" dt="2019-12-23T10:30:13.201" v="62" actId="20577"/>
          <ac:spMkLst>
            <pc:docMk/>
            <pc:sldMk cId="957821210" sldId="321"/>
            <ac:spMk id="2" creationId="{79D16820-ED2B-4604-BAC5-BE5F8B892870}"/>
          </ac:spMkLst>
        </pc:spChg>
      </pc:sldChg>
      <pc:sldChg chg="addSp delSp modSp add">
        <pc:chgData name="Remy Poignant" userId="fb29b249-c079-49c7-a7c1-eac5ae4bce29" providerId="ADAL" clId="{27933D7A-E23A-4CA1-85AC-8ED4B3D55C0D}" dt="2019-12-23T15:38:42.429" v="4902" actId="20577"/>
        <pc:sldMkLst>
          <pc:docMk/>
          <pc:sldMk cId="691371676" sldId="322"/>
        </pc:sldMkLst>
        <pc:spChg chg="mod">
          <ac:chgData name="Remy Poignant" userId="fb29b249-c079-49c7-a7c1-eac5ae4bce29" providerId="ADAL" clId="{27933D7A-E23A-4CA1-85AC-8ED4B3D55C0D}" dt="2019-12-23T10:48:48.290" v="1341" actId="1037"/>
          <ac:spMkLst>
            <pc:docMk/>
            <pc:sldMk cId="691371676" sldId="322"/>
            <ac:spMk id="2" creationId="{79D16820-ED2B-4604-BAC5-BE5F8B892870}"/>
          </ac:spMkLst>
        </pc:spChg>
        <pc:spChg chg="add del">
          <ac:chgData name="Remy Poignant" userId="fb29b249-c079-49c7-a7c1-eac5ae4bce29" providerId="ADAL" clId="{27933D7A-E23A-4CA1-85AC-8ED4B3D55C0D}" dt="2019-12-23T10:34:57.205" v="215"/>
          <ac:spMkLst>
            <pc:docMk/>
            <pc:sldMk cId="691371676" sldId="322"/>
            <ac:spMk id="3" creationId="{A7C3C16E-13E5-4523-809F-DEC6C3895AD4}"/>
          </ac:spMkLst>
        </pc:spChg>
        <pc:spChg chg="mod">
          <ac:chgData name="Remy Poignant" userId="fb29b249-c079-49c7-a7c1-eac5ae4bce29" providerId="ADAL" clId="{27933D7A-E23A-4CA1-85AC-8ED4B3D55C0D}" dt="2019-12-23T15:38:42.429" v="4902" actId="20577"/>
          <ac:spMkLst>
            <pc:docMk/>
            <pc:sldMk cId="691371676" sldId="322"/>
            <ac:spMk id="5" creationId="{9F6C755B-9EC1-47C6-A294-0AF2642B239A}"/>
          </ac:spMkLst>
        </pc:spChg>
        <pc:spChg chg="add del">
          <ac:chgData name="Remy Poignant" userId="fb29b249-c079-49c7-a7c1-eac5ae4bce29" providerId="ADAL" clId="{27933D7A-E23A-4CA1-85AC-8ED4B3D55C0D}" dt="2019-12-23T10:34:57.205" v="215"/>
          <ac:spMkLst>
            <pc:docMk/>
            <pc:sldMk cId="691371676" sldId="322"/>
            <ac:spMk id="8" creationId="{053D8818-23D8-4B6A-82A7-506F6AD6DE1F}"/>
          </ac:spMkLst>
        </pc:spChg>
        <pc:spChg chg="add del">
          <ac:chgData name="Remy Poignant" userId="fb29b249-c079-49c7-a7c1-eac5ae4bce29" providerId="ADAL" clId="{27933D7A-E23A-4CA1-85AC-8ED4B3D55C0D}" dt="2019-12-23T10:34:57.205" v="215"/>
          <ac:spMkLst>
            <pc:docMk/>
            <pc:sldMk cId="691371676" sldId="322"/>
            <ac:spMk id="9" creationId="{A19D8352-0EE4-47E4-8A5B-48624FCC76DC}"/>
          </ac:spMkLst>
        </pc:spChg>
        <pc:spChg chg="add del">
          <ac:chgData name="Remy Poignant" userId="fb29b249-c079-49c7-a7c1-eac5ae4bce29" providerId="ADAL" clId="{27933D7A-E23A-4CA1-85AC-8ED4B3D55C0D}" dt="2019-12-23T10:35:08.092" v="217"/>
          <ac:spMkLst>
            <pc:docMk/>
            <pc:sldMk cId="691371676" sldId="322"/>
            <ac:spMk id="12" creationId="{07C4A815-CAE9-48B0-8D15-7246E9186E68}"/>
          </ac:spMkLst>
        </pc:spChg>
        <pc:spChg chg="add del">
          <ac:chgData name="Remy Poignant" userId="fb29b249-c079-49c7-a7c1-eac5ae4bce29" providerId="ADAL" clId="{27933D7A-E23A-4CA1-85AC-8ED4B3D55C0D}" dt="2019-12-23T10:35:08.092" v="217"/>
          <ac:spMkLst>
            <pc:docMk/>
            <pc:sldMk cId="691371676" sldId="322"/>
            <ac:spMk id="13" creationId="{F0EC22EF-BD17-407B-8D39-9C7F6C3B87B7}"/>
          </ac:spMkLst>
        </pc:spChg>
        <pc:spChg chg="add del">
          <ac:chgData name="Remy Poignant" userId="fb29b249-c079-49c7-a7c1-eac5ae4bce29" providerId="ADAL" clId="{27933D7A-E23A-4CA1-85AC-8ED4B3D55C0D}" dt="2019-12-23T10:35:08.092" v="217"/>
          <ac:spMkLst>
            <pc:docMk/>
            <pc:sldMk cId="691371676" sldId="322"/>
            <ac:spMk id="14" creationId="{983F0C74-E337-4858-AA33-3A926F2CFDD6}"/>
          </ac:spMkLst>
        </pc:spChg>
        <pc:spChg chg="add mod">
          <ac:chgData name="Remy Poignant" userId="fb29b249-c079-49c7-a7c1-eac5ae4bce29" providerId="ADAL" clId="{27933D7A-E23A-4CA1-85AC-8ED4B3D55C0D}" dt="2019-12-23T10:50:05.875" v="1481" actId="1038"/>
          <ac:spMkLst>
            <pc:docMk/>
            <pc:sldMk cId="691371676" sldId="322"/>
            <ac:spMk id="17" creationId="{D537E2A4-F9FB-4663-8996-AE04AE0C18DE}"/>
          </ac:spMkLst>
        </pc:spChg>
        <pc:spChg chg="add mod">
          <ac:chgData name="Remy Poignant" userId="fb29b249-c079-49c7-a7c1-eac5ae4bce29" providerId="ADAL" clId="{27933D7A-E23A-4CA1-85AC-8ED4B3D55C0D}" dt="2019-12-23T10:50:00.485" v="1475" actId="1037"/>
          <ac:spMkLst>
            <pc:docMk/>
            <pc:sldMk cId="691371676" sldId="322"/>
            <ac:spMk id="18" creationId="{D6EB2C86-967F-48AC-8FFF-FC595F72DEC4}"/>
          </ac:spMkLst>
        </pc:spChg>
        <pc:spChg chg="add mod">
          <ac:chgData name="Remy Poignant" userId="fb29b249-c079-49c7-a7c1-eac5ae4bce29" providerId="ADAL" clId="{27933D7A-E23A-4CA1-85AC-8ED4B3D55C0D}" dt="2019-12-23T10:49:53.188" v="1467" actId="1038"/>
          <ac:spMkLst>
            <pc:docMk/>
            <pc:sldMk cId="691371676" sldId="322"/>
            <ac:spMk id="19" creationId="{C01AE81C-2D1C-49C5-8DD2-858B9744FE4D}"/>
          </ac:spMkLst>
        </pc:spChg>
        <pc:spChg chg="add mod">
          <ac:chgData name="Remy Poignant" userId="fb29b249-c079-49c7-a7c1-eac5ae4bce29" providerId="ADAL" clId="{27933D7A-E23A-4CA1-85AC-8ED4B3D55C0D}" dt="2019-12-23T10:49:42.642" v="1460" actId="1037"/>
          <ac:spMkLst>
            <pc:docMk/>
            <pc:sldMk cId="691371676" sldId="322"/>
            <ac:spMk id="20" creationId="{A0220E52-C361-44A2-AC48-6A65431D518F}"/>
          </ac:spMkLst>
        </pc:spChg>
        <pc:spChg chg="add mod">
          <ac:chgData name="Remy Poignant" userId="fb29b249-c079-49c7-a7c1-eac5ae4bce29" providerId="ADAL" clId="{27933D7A-E23A-4CA1-85AC-8ED4B3D55C0D}" dt="2019-12-23T10:49:36.851" v="1451" actId="1038"/>
          <ac:spMkLst>
            <pc:docMk/>
            <pc:sldMk cId="691371676" sldId="322"/>
            <ac:spMk id="21" creationId="{94917967-484A-4AFE-8C62-CD3B79321623}"/>
          </ac:spMkLst>
        </pc:spChg>
        <pc:spChg chg="add mod">
          <ac:chgData name="Remy Poignant" userId="fb29b249-c079-49c7-a7c1-eac5ae4bce29" providerId="ADAL" clId="{27933D7A-E23A-4CA1-85AC-8ED4B3D55C0D}" dt="2019-12-23T10:49:33.164" v="1448" actId="1038"/>
          <ac:spMkLst>
            <pc:docMk/>
            <pc:sldMk cId="691371676" sldId="322"/>
            <ac:spMk id="22" creationId="{40E9C150-FCF7-48C6-BEE3-BC347CF47297}"/>
          </ac:spMkLst>
        </pc:spChg>
        <pc:spChg chg="add mod">
          <ac:chgData name="Remy Poignant" userId="fb29b249-c079-49c7-a7c1-eac5ae4bce29" providerId="ADAL" clId="{27933D7A-E23A-4CA1-85AC-8ED4B3D55C0D}" dt="2019-12-23T10:49:24.663" v="1437" actId="1036"/>
          <ac:spMkLst>
            <pc:docMk/>
            <pc:sldMk cId="691371676" sldId="322"/>
            <ac:spMk id="23" creationId="{623AFBEA-403F-4FB8-B648-58E538BA746D}"/>
          </ac:spMkLst>
        </pc:spChg>
        <pc:spChg chg="add mod">
          <ac:chgData name="Remy Poignant" userId="fb29b249-c079-49c7-a7c1-eac5ae4bce29" providerId="ADAL" clId="{27933D7A-E23A-4CA1-85AC-8ED4B3D55C0D}" dt="2019-12-23T10:49:17.718" v="1414" actId="1038"/>
          <ac:spMkLst>
            <pc:docMk/>
            <pc:sldMk cId="691371676" sldId="322"/>
            <ac:spMk id="24" creationId="{3F7E0EA2-450C-4B75-BECF-92AB760FF018}"/>
          </ac:spMkLst>
        </pc:spChg>
        <pc:graphicFrameChg chg="add del">
          <ac:chgData name="Remy Poignant" userId="fb29b249-c079-49c7-a7c1-eac5ae4bce29" providerId="ADAL" clId="{27933D7A-E23A-4CA1-85AC-8ED4B3D55C0D}" dt="2019-12-23T10:34:57.205" v="215"/>
          <ac:graphicFrameMkLst>
            <pc:docMk/>
            <pc:sldMk cId="691371676" sldId="322"/>
            <ac:graphicFrameMk id="6" creationId="{85684502-4687-45DC-AAE0-7518CBC4F9FB}"/>
          </ac:graphicFrameMkLst>
        </pc:graphicFrameChg>
        <pc:graphicFrameChg chg="add del">
          <ac:chgData name="Remy Poignant" userId="fb29b249-c079-49c7-a7c1-eac5ae4bce29" providerId="ADAL" clId="{27933D7A-E23A-4CA1-85AC-8ED4B3D55C0D}" dt="2019-12-23T10:34:57.205" v="215"/>
          <ac:graphicFrameMkLst>
            <pc:docMk/>
            <pc:sldMk cId="691371676" sldId="322"/>
            <ac:graphicFrameMk id="7" creationId="{784E72A7-70FB-4A64-8BC5-D2B5A1928AA7}"/>
          </ac:graphicFrameMkLst>
        </pc:graphicFrameChg>
        <pc:graphicFrameChg chg="add del">
          <ac:chgData name="Remy Poignant" userId="fb29b249-c079-49c7-a7c1-eac5ae4bce29" providerId="ADAL" clId="{27933D7A-E23A-4CA1-85AC-8ED4B3D55C0D}" dt="2019-12-23T10:35:08.092" v="217"/>
          <ac:graphicFrameMkLst>
            <pc:docMk/>
            <pc:sldMk cId="691371676" sldId="322"/>
            <ac:graphicFrameMk id="10" creationId="{85684502-4687-45DC-AAE0-7518CBC4F9FB}"/>
          </ac:graphicFrameMkLst>
        </pc:graphicFrameChg>
        <pc:graphicFrameChg chg="add del">
          <ac:chgData name="Remy Poignant" userId="fb29b249-c079-49c7-a7c1-eac5ae4bce29" providerId="ADAL" clId="{27933D7A-E23A-4CA1-85AC-8ED4B3D55C0D}" dt="2019-12-23T10:35:08.092" v="217"/>
          <ac:graphicFrameMkLst>
            <pc:docMk/>
            <pc:sldMk cId="691371676" sldId="322"/>
            <ac:graphicFrameMk id="11" creationId="{784E72A7-70FB-4A64-8BC5-D2B5A1928AA7}"/>
          </ac:graphicFrameMkLst>
        </pc:graphicFrameChg>
        <pc:picChg chg="add mod ord">
          <ac:chgData name="Remy Poignant" userId="fb29b249-c079-49c7-a7c1-eac5ae4bce29" providerId="ADAL" clId="{27933D7A-E23A-4CA1-85AC-8ED4B3D55C0D}" dt="2019-12-23T10:51:51.095" v="1504" actId="14100"/>
          <ac:picMkLst>
            <pc:docMk/>
            <pc:sldMk cId="691371676" sldId="322"/>
            <ac:picMk id="15" creationId="{95584E1A-FA10-4299-9C7F-197077EB74A8}"/>
          </ac:picMkLst>
        </pc:picChg>
        <pc:picChg chg="add mod ord">
          <ac:chgData name="Remy Poignant" userId="fb29b249-c079-49c7-a7c1-eac5ae4bce29" providerId="ADAL" clId="{27933D7A-E23A-4CA1-85AC-8ED4B3D55C0D}" dt="2019-12-23T10:49:00.903" v="1376" actId="1038"/>
          <ac:picMkLst>
            <pc:docMk/>
            <pc:sldMk cId="691371676" sldId="322"/>
            <ac:picMk id="16" creationId="{32539ADE-F705-4FD3-AD30-95AB1B9F1A82}"/>
          </ac:picMkLst>
        </pc:picChg>
      </pc:sldChg>
      <pc:sldChg chg="modSp add ord">
        <pc:chgData name="Remy Poignant" userId="fb29b249-c079-49c7-a7c1-eac5ae4bce29" providerId="ADAL" clId="{27933D7A-E23A-4CA1-85AC-8ED4B3D55C0D}" dt="2020-01-02T15:02:53.764" v="5280" actId="6549"/>
        <pc:sldMkLst>
          <pc:docMk/>
          <pc:sldMk cId="1909026466" sldId="323"/>
        </pc:sldMkLst>
        <pc:spChg chg="mod">
          <ac:chgData name="Remy Poignant" userId="fb29b249-c079-49c7-a7c1-eac5ae4bce29" providerId="ADAL" clId="{27933D7A-E23A-4CA1-85AC-8ED4B3D55C0D}" dt="2020-01-02T15:02:53.764" v="5280" actId="6549"/>
          <ac:spMkLst>
            <pc:docMk/>
            <pc:sldMk cId="1909026466" sldId="323"/>
            <ac:spMk id="2" creationId="{79D16820-ED2B-4604-BAC5-BE5F8B892870}"/>
          </ac:spMkLst>
        </pc:spChg>
        <pc:spChg chg="mod">
          <ac:chgData name="Remy Poignant" userId="fb29b249-c079-49c7-a7c1-eac5ae4bce29" providerId="ADAL" clId="{27933D7A-E23A-4CA1-85AC-8ED4B3D55C0D}" dt="2019-12-23T14:55:24.016" v="3189" actId="5793"/>
          <ac:spMkLst>
            <pc:docMk/>
            <pc:sldMk cId="1909026466" sldId="323"/>
            <ac:spMk id="5" creationId="{9F6C755B-9EC1-47C6-A294-0AF2642B239A}"/>
          </ac:spMkLst>
        </pc:spChg>
      </pc:sldChg>
      <pc:sldChg chg="modSp add">
        <pc:chgData name="Remy Poignant" userId="fb29b249-c079-49c7-a7c1-eac5ae4bce29" providerId="ADAL" clId="{27933D7A-E23A-4CA1-85AC-8ED4B3D55C0D}" dt="2020-01-02T15:06:44.497" v="5332" actId="20577"/>
        <pc:sldMkLst>
          <pc:docMk/>
          <pc:sldMk cId="3846548729" sldId="324"/>
        </pc:sldMkLst>
        <pc:spChg chg="mod">
          <ac:chgData name="Remy Poignant" userId="fb29b249-c079-49c7-a7c1-eac5ae4bce29" providerId="ADAL" clId="{27933D7A-E23A-4CA1-85AC-8ED4B3D55C0D}" dt="2020-01-02T15:06:44.497" v="5332" actId="20577"/>
          <ac:spMkLst>
            <pc:docMk/>
            <pc:sldMk cId="3846548729" sldId="324"/>
            <ac:spMk id="2" creationId="{79D16820-ED2B-4604-BAC5-BE5F8B892870}"/>
          </ac:spMkLst>
        </pc:spChg>
        <pc:spChg chg="mod">
          <ac:chgData name="Remy Poignant" userId="fb29b249-c079-49c7-a7c1-eac5ae4bce29" providerId="ADAL" clId="{27933D7A-E23A-4CA1-85AC-8ED4B3D55C0D}" dt="2019-12-23T15:09:38.810" v="4022" actId="20577"/>
          <ac:spMkLst>
            <pc:docMk/>
            <pc:sldMk cId="3846548729" sldId="324"/>
            <ac:spMk id="5" creationId="{9F6C755B-9EC1-47C6-A294-0AF2642B239A}"/>
          </ac:spMkLst>
        </pc:spChg>
      </pc:sldChg>
      <pc:sldChg chg="modSp add ord">
        <pc:chgData name="Remy Poignant" userId="fb29b249-c079-49c7-a7c1-eac5ae4bce29" providerId="ADAL" clId="{27933D7A-E23A-4CA1-85AC-8ED4B3D55C0D}" dt="2019-12-23T15:46:02.475" v="5279" actId="20577"/>
        <pc:sldMkLst>
          <pc:docMk/>
          <pc:sldMk cId="2777544290" sldId="325"/>
        </pc:sldMkLst>
        <pc:spChg chg="mod">
          <ac:chgData name="Remy Poignant" userId="fb29b249-c079-49c7-a7c1-eac5ae4bce29" providerId="ADAL" clId="{27933D7A-E23A-4CA1-85AC-8ED4B3D55C0D}" dt="2019-12-23T15:46:02.475" v="5279" actId="20577"/>
          <ac:spMkLst>
            <pc:docMk/>
            <pc:sldMk cId="2777544290" sldId="325"/>
            <ac:spMk id="2" creationId="{79D16820-ED2B-4604-BAC5-BE5F8B892870}"/>
          </ac:spMkLst>
        </pc:spChg>
        <pc:spChg chg="mod">
          <ac:chgData name="Remy Poignant" userId="fb29b249-c079-49c7-a7c1-eac5ae4bce29" providerId="ADAL" clId="{27933D7A-E23A-4CA1-85AC-8ED4B3D55C0D}" dt="2019-12-23T15:21:19.404" v="4183" actId="20577"/>
          <ac:spMkLst>
            <pc:docMk/>
            <pc:sldMk cId="2777544290" sldId="325"/>
            <ac:spMk id="5" creationId="{9F6C755B-9EC1-47C6-A294-0AF2642B239A}"/>
          </ac:spMkLst>
        </pc:spChg>
      </pc:sldChg>
    </pc:docChg>
  </pc:docChgLst>
  <pc:docChgLst>
    <pc:chgData name="Benoit Karim Chauvin" userId="S::bk.chauvin@cress-na.org::0c9025f8-4b17-43ab-b3d9-16d2ee738f1f" providerId="AD" clId="Web-{255F1665-694C-3583-43D3-8B4C8070B168}"/>
    <pc:docChg chg="modSld sldOrd">
      <pc:chgData name="Benoit Karim Chauvin" userId="S::bk.chauvin@cress-na.org::0c9025f8-4b17-43ab-b3d9-16d2ee738f1f" providerId="AD" clId="Web-{255F1665-694C-3583-43D3-8B4C8070B168}" dt="2021-01-15T10:47:22.647" v="23"/>
      <pc:docMkLst>
        <pc:docMk/>
      </pc:docMkLst>
      <pc:sldChg chg="modSp">
        <pc:chgData name="Benoit Karim Chauvin" userId="S::bk.chauvin@cress-na.org::0c9025f8-4b17-43ab-b3d9-16d2ee738f1f" providerId="AD" clId="Web-{255F1665-694C-3583-43D3-8B4C8070B168}" dt="2021-01-15T10:33:38.374" v="9" actId="14100"/>
        <pc:sldMkLst>
          <pc:docMk/>
          <pc:sldMk cId="103101583" sldId="256"/>
        </pc:sldMkLst>
        <pc:picChg chg="mod">
          <ac:chgData name="Benoit Karim Chauvin" userId="S::bk.chauvin@cress-na.org::0c9025f8-4b17-43ab-b3d9-16d2ee738f1f" providerId="AD" clId="Web-{255F1665-694C-3583-43D3-8B4C8070B168}" dt="2021-01-15T10:33:33.499" v="8" actId="14100"/>
          <ac:picMkLst>
            <pc:docMk/>
            <pc:sldMk cId="103101583" sldId="256"/>
            <ac:picMk id="4" creationId="{B9520911-8A47-49BB-A4B8-55CDC99C420A}"/>
          </ac:picMkLst>
        </pc:picChg>
        <pc:picChg chg="mod">
          <ac:chgData name="Benoit Karim Chauvin" userId="S::bk.chauvin@cress-na.org::0c9025f8-4b17-43ab-b3d9-16d2ee738f1f" providerId="AD" clId="Web-{255F1665-694C-3583-43D3-8B4C8070B168}" dt="2021-01-15T10:33:28.108" v="7" actId="1076"/>
          <ac:picMkLst>
            <pc:docMk/>
            <pc:sldMk cId="103101583" sldId="256"/>
            <ac:picMk id="9" creationId="{F4E060CB-92D8-4B3F-B6DC-F9D9A7055F16}"/>
          </ac:picMkLst>
        </pc:picChg>
        <pc:picChg chg="mod">
          <ac:chgData name="Benoit Karim Chauvin" userId="S::bk.chauvin@cress-na.org::0c9025f8-4b17-43ab-b3d9-16d2ee738f1f" providerId="AD" clId="Web-{255F1665-694C-3583-43D3-8B4C8070B168}" dt="2021-01-15T10:33:38.374" v="9" actId="14100"/>
          <ac:picMkLst>
            <pc:docMk/>
            <pc:sldMk cId="103101583" sldId="256"/>
            <ac:picMk id="14" creationId="{C5AAF9B2-969E-4E48-9669-4EB2605E20B9}"/>
          </ac:picMkLst>
        </pc:picChg>
      </pc:sldChg>
      <pc:sldChg chg="modSp">
        <pc:chgData name="Benoit Karim Chauvin" userId="S::bk.chauvin@cress-na.org::0c9025f8-4b17-43ab-b3d9-16d2ee738f1f" providerId="AD" clId="Web-{255F1665-694C-3583-43D3-8B4C8070B168}" dt="2021-01-15T10:34:29.311" v="15" actId="1076"/>
        <pc:sldMkLst>
          <pc:docMk/>
          <pc:sldMk cId="4112992229" sldId="327"/>
        </pc:sldMkLst>
        <pc:spChg chg="mod">
          <ac:chgData name="Benoit Karim Chauvin" userId="S::bk.chauvin@cress-na.org::0c9025f8-4b17-43ab-b3d9-16d2ee738f1f" providerId="AD" clId="Web-{255F1665-694C-3583-43D3-8B4C8070B168}" dt="2021-01-15T10:34:29.311" v="15" actId="1076"/>
          <ac:spMkLst>
            <pc:docMk/>
            <pc:sldMk cId="4112992229" sldId="327"/>
            <ac:spMk id="3" creationId="{B4706BA1-2BB2-488C-BBF2-9D7385A9E81D}"/>
          </ac:spMkLst>
        </pc:spChg>
      </pc:sldChg>
      <pc:sldChg chg="addSp delSp modSp">
        <pc:chgData name="Benoit Karim Chauvin" userId="S::bk.chauvin@cress-na.org::0c9025f8-4b17-43ab-b3d9-16d2ee738f1f" providerId="AD" clId="Web-{255F1665-694C-3583-43D3-8B4C8070B168}" dt="2021-01-15T10:47:22.647" v="23"/>
        <pc:sldMkLst>
          <pc:docMk/>
          <pc:sldMk cId="2160194944" sldId="345"/>
        </pc:sldMkLst>
        <pc:picChg chg="add del mod">
          <ac:chgData name="Benoit Karim Chauvin" userId="S::bk.chauvin@cress-na.org::0c9025f8-4b17-43ab-b3d9-16d2ee738f1f" providerId="AD" clId="Web-{255F1665-694C-3583-43D3-8B4C8070B168}" dt="2021-01-15T10:47:22.647" v="23"/>
          <ac:picMkLst>
            <pc:docMk/>
            <pc:sldMk cId="2160194944" sldId="345"/>
            <ac:picMk id="9" creationId="{F241D5AA-78C4-4C93-AC76-61116D84299D}"/>
          </ac:picMkLst>
        </pc:picChg>
      </pc:sldChg>
      <pc:sldChg chg="modSp">
        <pc:chgData name="Benoit Karim Chauvin" userId="S::bk.chauvin@cress-na.org::0c9025f8-4b17-43ab-b3d9-16d2ee738f1f" providerId="AD" clId="Web-{255F1665-694C-3583-43D3-8B4C8070B168}" dt="2021-01-15T10:34:42.982" v="17" actId="1076"/>
        <pc:sldMkLst>
          <pc:docMk/>
          <pc:sldMk cId="332872202" sldId="422"/>
        </pc:sldMkLst>
        <pc:spChg chg="mod">
          <ac:chgData name="Benoit Karim Chauvin" userId="S::bk.chauvin@cress-na.org::0c9025f8-4b17-43ab-b3d9-16d2ee738f1f" providerId="AD" clId="Web-{255F1665-694C-3583-43D3-8B4C8070B168}" dt="2021-01-15T10:34:38.529" v="16" actId="1076"/>
          <ac:spMkLst>
            <pc:docMk/>
            <pc:sldMk cId="332872202" sldId="422"/>
            <ac:spMk id="2" creationId="{E7A2D781-01D5-45AA-977F-91AE4D68DF12}"/>
          </ac:spMkLst>
        </pc:spChg>
        <pc:graphicFrameChg chg="mod">
          <ac:chgData name="Benoit Karim Chauvin" userId="S::bk.chauvin@cress-na.org::0c9025f8-4b17-43ab-b3d9-16d2ee738f1f" providerId="AD" clId="Web-{255F1665-694C-3583-43D3-8B4C8070B168}" dt="2021-01-15T10:34:42.982" v="17" actId="1076"/>
          <ac:graphicFrameMkLst>
            <pc:docMk/>
            <pc:sldMk cId="332872202" sldId="422"/>
            <ac:graphicFrameMk id="4" creationId="{A1A5C4AF-CF4B-4EA3-B203-2AB58ED443EB}"/>
          </ac:graphicFrameMkLst>
        </pc:graphicFrameChg>
      </pc:sldChg>
      <pc:sldChg chg="addSp delSp modSp ord">
        <pc:chgData name="Benoit Karim Chauvin" userId="S::bk.chauvin@cress-na.org::0c9025f8-4b17-43ab-b3d9-16d2ee738f1f" providerId="AD" clId="Web-{255F1665-694C-3583-43D3-8B4C8070B168}" dt="2021-01-15T10:47:02.273" v="21"/>
        <pc:sldMkLst>
          <pc:docMk/>
          <pc:sldMk cId="0" sldId="423"/>
        </pc:sldMkLst>
        <pc:picChg chg="add del mod">
          <ac:chgData name="Benoit Karim Chauvin" userId="S::bk.chauvin@cress-na.org::0c9025f8-4b17-43ab-b3d9-16d2ee738f1f" providerId="AD" clId="Web-{255F1665-694C-3583-43D3-8B4C8070B168}" dt="2021-01-15T10:47:02.273" v="21"/>
          <ac:picMkLst>
            <pc:docMk/>
            <pc:sldMk cId="0" sldId="423"/>
            <ac:picMk id="14" creationId="{60A34421-B517-4A7F-95F2-8E306888939C}"/>
          </ac:picMkLst>
        </pc:picChg>
      </pc:sldChg>
      <pc:sldChg chg="modSp">
        <pc:chgData name="Benoit Karim Chauvin" userId="S::bk.chauvin@cress-na.org::0c9025f8-4b17-43ab-b3d9-16d2ee738f1f" providerId="AD" clId="Web-{255F1665-694C-3583-43D3-8B4C8070B168}" dt="2021-01-15T10:33:49.639" v="10" actId="20577"/>
        <pc:sldMkLst>
          <pc:docMk/>
          <pc:sldMk cId="2248993980" sldId="425"/>
        </pc:sldMkLst>
        <pc:spChg chg="mod">
          <ac:chgData name="Benoit Karim Chauvin" userId="S::bk.chauvin@cress-na.org::0c9025f8-4b17-43ab-b3d9-16d2ee738f1f" providerId="AD" clId="Web-{255F1665-694C-3583-43D3-8B4C8070B168}" dt="2021-01-15T10:33:19.936" v="6" actId="1076"/>
          <ac:spMkLst>
            <pc:docMk/>
            <pc:sldMk cId="2248993980" sldId="425"/>
            <ac:spMk id="2" creationId="{6486F994-539B-4AB1-B06A-DCED822575CD}"/>
          </ac:spMkLst>
        </pc:spChg>
        <pc:spChg chg="mod">
          <ac:chgData name="Benoit Karim Chauvin" userId="S::bk.chauvin@cress-na.org::0c9025f8-4b17-43ab-b3d9-16d2ee738f1f" providerId="AD" clId="Web-{255F1665-694C-3583-43D3-8B4C8070B168}" dt="2021-01-15T10:33:49.639" v="10" actId="20577"/>
          <ac:spMkLst>
            <pc:docMk/>
            <pc:sldMk cId="2248993980" sldId="425"/>
            <ac:spMk id="3" creationId="{23AF4EA9-05F1-4F27-943C-2CBDDE4EF5D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B11E6-7439-4DBA-AAF8-706FBC7CDE1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89F11F-2896-492B-8640-1AA71055750F}">
      <dgm:prSet phldrT="[Texte]" custT="1"/>
      <dgm:spPr/>
      <dgm:t>
        <a:bodyPr/>
        <a:lstStyle/>
        <a:p>
          <a:r>
            <a:rPr lang="fr-FR" sz="1800" dirty="0"/>
            <a:t>18/01/21</a:t>
          </a:r>
        </a:p>
      </dgm:t>
    </dgm:pt>
    <dgm:pt modelId="{2E72E6F8-7764-4F4E-BCA9-3E0EC485D91D}" type="parTrans" cxnId="{62EF8046-2E7D-401E-BAC5-107B39ABB2AB}">
      <dgm:prSet/>
      <dgm:spPr/>
      <dgm:t>
        <a:bodyPr/>
        <a:lstStyle/>
        <a:p>
          <a:endParaRPr lang="fr-FR"/>
        </a:p>
      </dgm:t>
    </dgm:pt>
    <dgm:pt modelId="{56215D1F-844C-4474-A69B-BC4738BDDEAE}" type="sibTrans" cxnId="{62EF8046-2E7D-401E-BAC5-107B39ABB2AB}">
      <dgm:prSet/>
      <dgm:spPr/>
      <dgm:t>
        <a:bodyPr/>
        <a:lstStyle/>
        <a:p>
          <a:endParaRPr lang="fr-FR"/>
        </a:p>
      </dgm:t>
    </dgm:pt>
    <dgm:pt modelId="{5802E8BA-339E-441D-8713-578F22860B11}">
      <dgm:prSet phldrT="[Texte]"/>
      <dgm:spPr/>
      <dgm:t>
        <a:bodyPr/>
        <a:lstStyle/>
        <a:p>
          <a:r>
            <a:rPr lang="fr-FR" dirty="0"/>
            <a:t>Présentation des aides et des dispositifs pour les associations employeuses de la CDA de La Rochelle</a:t>
          </a:r>
        </a:p>
      </dgm:t>
    </dgm:pt>
    <dgm:pt modelId="{A66FEEAC-88AC-4E96-8752-86FABDB4C506}" type="parTrans" cxnId="{568DF023-D6A2-47C1-935C-610985DE9737}">
      <dgm:prSet/>
      <dgm:spPr/>
      <dgm:t>
        <a:bodyPr/>
        <a:lstStyle/>
        <a:p>
          <a:endParaRPr lang="fr-FR"/>
        </a:p>
      </dgm:t>
    </dgm:pt>
    <dgm:pt modelId="{1C88FE1D-72A4-414D-BB6F-9EFDDACD4F7E}" type="sibTrans" cxnId="{568DF023-D6A2-47C1-935C-610985DE9737}">
      <dgm:prSet/>
      <dgm:spPr/>
      <dgm:t>
        <a:bodyPr/>
        <a:lstStyle/>
        <a:p>
          <a:endParaRPr lang="fr-FR"/>
        </a:p>
      </dgm:t>
    </dgm:pt>
    <dgm:pt modelId="{72D75A2B-9C9E-4B37-9135-29E250767B18}">
      <dgm:prSet phldrT="[Texte]"/>
      <dgm:spPr/>
      <dgm:t>
        <a:bodyPr/>
        <a:lstStyle/>
        <a:p>
          <a:r>
            <a:rPr lang="fr-FR" dirty="0"/>
            <a:t>Temps d’échanges sur vos besoins d’accompagnement</a:t>
          </a:r>
        </a:p>
      </dgm:t>
    </dgm:pt>
    <dgm:pt modelId="{1C1059E4-97F1-4F74-A428-5256A6A5357E}" type="parTrans" cxnId="{9F820788-D820-4F11-9E38-7FA85C9A5A15}">
      <dgm:prSet/>
      <dgm:spPr/>
      <dgm:t>
        <a:bodyPr/>
        <a:lstStyle/>
        <a:p>
          <a:endParaRPr lang="fr-FR"/>
        </a:p>
      </dgm:t>
    </dgm:pt>
    <dgm:pt modelId="{A23B4448-CC05-478C-BBB2-662AEBC435AB}" type="sibTrans" cxnId="{9F820788-D820-4F11-9E38-7FA85C9A5A15}">
      <dgm:prSet/>
      <dgm:spPr/>
      <dgm:t>
        <a:bodyPr/>
        <a:lstStyle/>
        <a:p>
          <a:endParaRPr lang="fr-FR"/>
        </a:p>
      </dgm:t>
    </dgm:pt>
    <dgm:pt modelId="{709362A1-65C8-4C7A-8A49-9D83E7049851}">
      <dgm:prSet phldrT="[Texte]" custT="1"/>
      <dgm:spPr/>
      <dgm:t>
        <a:bodyPr/>
        <a:lstStyle/>
        <a:p>
          <a:r>
            <a:rPr lang="fr-FR" sz="1800" dirty="0"/>
            <a:t>25/01/21</a:t>
          </a:r>
        </a:p>
      </dgm:t>
    </dgm:pt>
    <dgm:pt modelId="{8F3C9DBD-ED37-4994-851E-A6B81BA9B9F5}" type="parTrans" cxnId="{E7D669BC-74EA-44C7-9F88-261160870007}">
      <dgm:prSet/>
      <dgm:spPr/>
      <dgm:t>
        <a:bodyPr/>
        <a:lstStyle/>
        <a:p>
          <a:endParaRPr lang="fr-FR"/>
        </a:p>
      </dgm:t>
    </dgm:pt>
    <dgm:pt modelId="{B023A81C-85C1-46E9-8D8E-9BAB85C59D8C}" type="sibTrans" cxnId="{E7D669BC-74EA-44C7-9F88-261160870007}">
      <dgm:prSet/>
      <dgm:spPr/>
      <dgm:t>
        <a:bodyPr/>
        <a:lstStyle/>
        <a:p>
          <a:endParaRPr lang="fr-FR"/>
        </a:p>
      </dgm:t>
    </dgm:pt>
    <dgm:pt modelId="{25A693EB-00B1-494E-A8B3-9D4083565ADA}">
      <dgm:prSet phldrT="[Texte]"/>
      <dgm:spPr/>
      <dgm:t>
        <a:bodyPr/>
        <a:lstStyle/>
        <a:p>
          <a:r>
            <a:rPr lang="fr-FR" b="0" i="0" dirty="0"/>
            <a:t>Dispositif </a:t>
          </a:r>
          <a:r>
            <a:rPr lang="fr-FR" b="0" i="0" dirty="0" err="1"/>
            <a:t>urgencESS</a:t>
          </a:r>
          <a:endParaRPr lang="fr-FR" dirty="0"/>
        </a:p>
      </dgm:t>
    </dgm:pt>
    <dgm:pt modelId="{FA95BD10-337C-4DB9-8A3E-E6D7D24C39B9}" type="parTrans" cxnId="{8C2D65FE-40D0-4599-A71E-EAFCB3B2DF4E}">
      <dgm:prSet/>
      <dgm:spPr/>
      <dgm:t>
        <a:bodyPr/>
        <a:lstStyle/>
        <a:p>
          <a:endParaRPr lang="fr-FR"/>
        </a:p>
      </dgm:t>
    </dgm:pt>
    <dgm:pt modelId="{1EAB341F-BE11-4455-8689-23BDE5DD62DA}" type="sibTrans" cxnId="{8C2D65FE-40D0-4599-A71E-EAFCB3B2DF4E}">
      <dgm:prSet/>
      <dgm:spPr/>
      <dgm:t>
        <a:bodyPr/>
        <a:lstStyle/>
        <a:p>
          <a:endParaRPr lang="fr-FR"/>
        </a:p>
      </dgm:t>
    </dgm:pt>
    <dgm:pt modelId="{6ECB3679-F77F-470D-805B-E0934E7E7DCB}">
      <dgm:prSet phldrT="[Texte]" custT="1"/>
      <dgm:spPr/>
      <dgm:t>
        <a:bodyPr/>
        <a:lstStyle/>
        <a:p>
          <a:r>
            <a:rPr lang="fr-FR" sz="1800" dirty="0"/>
            <a:t>1/03/21</a:t>
          </a:r>
        </a:p>
      </dgm:t>
    </dgm:pt>
    <dgm:pt modelId="{B030B744-425F-4078-8255-124754AEF327}" type="parTrans" cxnId="{E8670D86-9335-4B7F-8736-F2BE62AEF9F6}">
      <dgm:prSet/>
      <dgm:spPr/>
      <dgm:t>
        <a:bodyPr/>
        <a:lstStyle/>
        <a:p>
          <a:endParaRPr lang="fr-FR"/>
        </a:p>
      </dgm:t>
    </dgm:pt>
    <dgm:pt modelId="{F8F325FF-9C46-40A3-BDAD-58BB92E6ACA6}" type="sibTrans" cxnId="{E8670D86-9335-4B7F-8736-F2BE62AEF9F6}">
      <dgm:prSet/>
      <dgm:spPr/>
      <dgm:t>
        <a:bodyPr/>
        <a:lstStyle/>
        <a:p>
          <a:endParaRPr lang="fr-FR"/>
        </a:p>
      </dgm:t>
    </dgm:pt>
    <dgm:pt modelId="{1403909A-16B7-4F9E-AAFC-9BF016338E87}">
      <dgm:prSet phldrT="[Texte]"/>
      <dgm:spPr/>
      <dgm:t>
        <a:bodyPr/>
        <a:lstStyle/>
        <a:p>
          <a:r>
            <a:rPr lang="fr-FR" b="0" i="0" dirty="0"/>
            <a:t>Règlement d’intervention ESS Conseil régional</a:t>
          </a:r>
          <a:endParaRPr lang="fr-FR" dirty="0"/>
        </a:p>
      </dgm:t>
    </dgm:pt>
    <dgm:pt modelId="{38028232-C3CB-4AA2-A683-3C14191A044E}" type="parTrans" cxnId="{BA4CB2D7-105D-40D5-819F-9B483C54CCC0}">
      <dgm:prSet/>
      <dgm:spPr/>
      <dgm:t>
        <a:bodyPr/>
        <a:lstStyle/>
        <a:p>
          <a:endParaRPr lang="fr-FR"/>
        </a:p>
      </dgm:t>
    </dgm:pt>
    <dgm:pt modelId="{97798762-B125-4A09-801B-049D4888F856}" type="sibTrans" cxnId="{BA4CB2D7-105D-40D5-819F-9B483C54CCC0}">
      <dgm:prSet/>
      <dgm:spPr/>
      <dgm:t>
        <a:bodyPr/>
        <a:lstStyle/>
        <a:p>
          <a:endParaRPr lang="fr-FR"/>
        </a:p>
      </dgm:t>
    </dgm:pt>
    <dgm:pt modelId="{948278D0-18DC-43BB-9B8D-50CA069196E3}">
      <dgm:prSet phldrT="[Texte]"/>
      <dgm:spPr/>
      <dgm:t>
        <a:bodyPr/>
        <a:lstStyle/>
        <a:p>
          <a:r>
            <a:rPr lang="fr-FR" dirty="0"/>
            <a:t>Repérage des besoins individuels et collectifs</a:t>
          </a:r>
        </a:p>
      </dgm:t>
    </dgm:pt>
    <dgm:pt modelId="{50CBD674-E694-4435-B58D-DB09AC018960}" type="parTrans" cxnId="{32E0629D-C65B-44C7-9A0F-CC9774F89D4D}">
      <dgm:prSet/>
      <dgm:spPr/>
      <dgm:t>
        <a:bodyPr/>
        <a:lstStyle/>
        <a:p>
          <a:endParaRPr lang="fr-FR"/>
        </a:p>
      </dgm:t>
    </dgm:pt>
    <dgm:pt modelId="{5278D7D9-8EFE-490F-BF38-87157ED59F04}" type="sibTrans" cxnId="{32E0629D-C65B-44C7-9A0F-CC9774F89D4D}">
      <dgm:prSet/>
      <dgm:spPr/>
      <dgm:t>
        <a:bodyPr/>
        <a:lstStyle/>
        <a:p>
          <a:endParaRPr lang="fr-FR"/>
        </a:p>
      </dgm:t>
    </dgm:pt>
    <dgm:pt modelId="{70665517-9FC6-403F-B700-5710A976D73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0" i="0"/>
            <a:t>Plan de trésorerie</a:t>
          </a:r>
        </a:p>
      </dgm:t>
    </dgm:pt>
    <dgm:pt modelId="{7A4AE1D6-0E99-4DC8-935D-C169EB26A3E5}" type="parTrans" cxnId="{EEC3F55A-88A0-4A34-90A0-54E7A48B595C}">
      <dgm:prSet/>
      <dgm:spPr/>
      <dgm:t>
        <a:bodyPr/>
        <a:lstStyle/>
        <a:p>
          <a:endParaRPr lang="fr-FR"/>
        </a:p>
      </dgm:t>
    </dgm:pt>
    <dgm:pt modelId="{CCC67A50-3A16-4690-AD31-A7D60D0DCB63}" type="sibTrans" cxnId="{EEC3F55A-88A0-4A34-90A0-54E7A48B595C}">
      <dgm:prSet/>
      <dgm:spPr/>
      <dgm:t>
        <a:bodyPr/>
        <a:lstStyle/>
        <a:p>
          <a:endParaRPr lang="fr-FR"/>
        </a:p>
      </dgm:t>
    </dgm:pt>
    <dgm:pt modelId="{04B0E744-4007-4995-962B-180AF12268C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0" i="0"/>
            <a:t>Interlocuteur DIRECCTE : focus chômage partiel</a:t>
          </a:r>
        </a:p>
      </dgm:t>
    </dgm:pt>
    <dgm:pt modelId="{984A3990-D8BD-46B6-8C59-335CAD204DEC}" type="parTrans" cxnId="{50510FFD-C352-4914-B10F-64865E7762C2}">
      <dgm:prSet/>
      <dgm:spPr/>
      <dgm:t>
        <a:bodyPr/>
        <a:lstStyle/>
        <a:p>
          <a:endParaRPr lang="fr-FR"/>
        </a:p>
      </dgm:t>
    </dgm:pt>
    <dgm:pt modelId="{9F38B2E1-7E38-4EF2-A680-4321C52BDAE1}" type="sibTrans" cxnId="{50510FFD-C352-4914-B10F-64865E7762C2}">
      <dgm:prSet/>
      <dgm:spPr/>
      <dgm:t>
        <a:bodyPr/>
        <a:lstStyle/>
        <a:p>
          <a:endParaRPr lang="fr-FR"/>
        </a:p>
      </dgm:t>
    </dgm:pt>
    <dgm:pt modelId="{E9374177-11DE-4F15-933E-9B14DCAAE59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0" i="0"/>
            <a:t>Présentation des grilles autodiagnostic</a:t>
          </a:r>
        </a:p>
      </dgm:t>
    </dgm:pt>
    <dgm:pt modelId="{4AEABE63-A134-4CD8-9D12-CCB47F112CDD}" type="parTrans" cxnId="{253A02C0-4726-440A-8D36-4E6077CA7D69}">
      <dgm:prSet/>
      <dgm:spPr/>
      <dgm:t>
        <a:bodyPr/>
        <a:lstStyle/>
        <a:p>
          <a:endParaRPr lang="fr-FR"/>
        </a:p>
      </dgm:t>
    </dgm:pt>
    <dgm:pt modelId="{3764564D-831F-43D1-9633-478A46027B97}" type="sibTrans" cxnId="{253A02C0-4726-440A-8D36-4E6077CA7D69}">
      <dgm:prSet/>
      <dgm:spPr/>
      <dgm:t>
        <a:bodyPr/>
        <a:lstStyle/>
        <a:p>
          <a:endParaRPr lang="fr-FR"/>
        </a:p>
      </dgm:t>
    </dgm:pt>
    <dgm:pt modelId="{6A3ECE99-EDE3-49D8-9942-7F25CB64858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0" i="0" dirty="0"/>
            <a:t>Réponses aux besoins identifiés</a:t>
          </a:r>
        </a:p>
      </dgm:t>
    </dgm:pt>
    <dgm:pt modelId="{4A91E9B4-C696-4F92-9030-E8D1C3903236}" type="parTrans" cxnId="{9367EEB2-0CF8-466C-90C8-6D620039DD7D}">
      <dgm:prSet/>
      <dgm:spPr/>
      <dgm:t>
        <a:bodyPr/>
        <a:lstStyle/>
        <a:p>
          <a:endParaRPr lang="fr-FR"/>
        </a:p>
      </dgm:t>
    </dgm:pt>
    <dgm:pt modelId="{4E4DC1D2-32D7-4303-8E01-FFB34B2C6D1C}" type="sibTrans" cxnId="{9367EEB2-0CF8-466C-90C8-6D620039DD7D}">
      <dgm:prSet/>
      <dgm:spPr/>
      <dgm:t>
        <a:bodyPr/>
        <a:lstStyle/>
        <a:p>
          <a:endParaRPr lang="fr-FR"/>
        </a:p>
      </dgm:t>
    </dgm:pt>
    <dgm:pt modelId="{C36AC6B7-D277-48C8-9FFF-636C4B723D1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0" i="0" dirty="0"/>
            <a:t>Réponse aux besoins identifiés</a:t>
          </a:r>
        </a:p>
      </dgm:t>
    </dgm:pt>
    <dgm:pt modelId="{7F34D102-02A3-413C-A15D-98EB33DDD13E}" type="parTrans" cxnId="{F7316535-8697-4669-A65A-FAF3A4C313CC}">
      <dgm:prSet/>
      <dgm:spPr/>
      <dgm:t>
        <a:bodyPr/>
        <a:lstStyle/>
        <a:p>
          <a:endParaRPr lang="fr-FR"/>
        </a:p>
      </dgm:t>
    </dgm:pt>
    <dgm:pt modelId="{60790DC0-71CC-4AC2-9056-94EE1B789CE3}" type="sibTrans" cxnId="{F7316535-8697-4669-A65A-FAF3A4C313CC}">
      <dgm:prSet/>
      <dgm:spPr/>
      <dgm:t>
        <a:bodyPr/>
        <a:lstStyle/>
        <a:p>
          <a:endParaRPr lang="fr-FR"/>
        </a:p>
      </dgm:t>
    </dgm:pt>
    <dgm:pt modelId="{61A654C0-69F6-48CC-85FF-91A7D8930369}" type="pres">
      <dgm:prSet presAssocID="{83FB11E6-7439-4DBA-AAF8-706FBC7CDE12}" presName="Name0" presStyleCnt="0">
        <dgm:presLayoutVars>
          <dgm:dir/>
          <dgm:animLvl val="lvl"/>
          <dgm:resizeHandles val="exact"/>
        </dgm:presLayoutVars>
      </dgm:prSet>
      <dgm:spPr/>
    </dgm:pt>
    <dgm:pt modelId="{CD4A2E48-AE85-4DBA-9B1D-A4BF8237F45B}" type="pres">
      <dgm:prSet presAssocID="{83FB11E6-7439-4DBA-AAF8-706FBC7CDE12}" presName="tSp" presStyleCnt="0"/>
      <dgm:spPr/>
    </dgm:pt>
    <dgm:pt modelId="{3A54C15D-C9B4-4519-AE72-FAD34C95519D}" type="pres">
      <dgm:prSet presAssocID="{83FB11E6-7439-4DBA-AAF8-706FBC7CDE12}" presName="bSp" presStyleCnt="0"/>
      <dgm:spPr/>
    </dgm:pt>
    <dgm:pt modelId="{AF75096D-944D-4EF9-B3D1-C57352D54E6C}" type="pres">
      <dgm:prSet presAssocID="{83FB11E6-7439-4DBA-AAF8-706FBC7CDE12}" presName="process" presStyleCnt="0"/>
      <dgm:spPr/>
    </dgm:pt>
    <dgm:pt modelId="{E694D594-3A93-43F5-ADE3-E5638D281262}" type="pres">
      <dgm:prSet presAssocID="{FC89F11F-2896-492B-8640-1AA71055750F}" presName="composite1" presStyleCnt="0"/>
      <dgm:spPr/>
    </dgm:pt>
    <dgm:pt modelId="{E03743EC-38CC-41A6-BD4E-30B6633DD203}" type="pres">
      <dgm:prSet presAssocID="{FC89F11F-2896-492B-8640-1AA71055750F}" presName="dummyNode1" presStyleLbl="node1" presStyleIdx="0" presStyleCnt="3"/>
      <dgm:spPr/>
    </dgm:pt>
    <dgm:pt modelId="{CA8CD29B-B723-4AA3-810E-1B0F2FB58DA3}" type="pres">
      <dgm:prSet presAssocID="{FC89F11F-2896-492B-8640-1AA71055750F}" presName="childNode1" presStyleLbl="bgAcc1" presStyleIdx="0" presStyleCnt="3">
        <dgm:presLayoutVars>
          <dgm:bulletEnabled val="1"/>
        </dgm:presLayoutVars>
      </dgm:prSet>
      <dgm:spPr/>
    </dgm:pt>
    <dgm:pt modelId="{49BD6AD6-D3C0-442A-8DDD-95CDDF836547}" type="pres">
      <dgm:prSet presAssocID="{FC89F11F-2896-492B-8640-1AA71055750F}" presName="childNode1tx" presStyleLbl="bgAcc1" presStyleIdx="0" presStyleCnt="3">
        <dgm:presLayoutVars>
          <dgm:bulletEnabled val="1"/>
        </dgm:presLayoutVars>
      </dgm:prSet>
      <dgm:spPr/>
    </dgm:pt>
    <dgm:pt modelId="{69846415-14AC-4C1D-80CE-FF62AE1F9264}" type="pres">
      <dgm:prSet presAssocID="{FC89F11F-2896-492B-8640-1AA71055750F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732C93EC-192C-4B62-A8DB-15039ECFB964}" type="pres">
      <dgm:prSet presAssocID="{FC89F11F-2896-492B-8640-1AA71055750F}" presName="connSite1" presStyleCnt="0"/>
      <dgm:spPr/>
    </dgm:pt>
    <dgm:pt modelId="{DC27DEF5-D9A9-4B85-9679-E0E334062939}" type="pres">
      <dgm:prSet presAssocID="{56215D1F-844C-4474-A69B-BC4738BDDEAE}" presName="Name9" presStyleLbl="sibTrans2D1" presStyleIdx="0" presStyleCnt="2"/>
      <dgm:spPr/>
    </dgm:pt>
    <dgm:pt modelId="{D278DC21-E3F1-4188-90EF-BEABC0109D81}" type="pres">
      <dgm:prSet presAssocID="{709362A1-65C8-4C7A-8A49-9D83E7049851}" presName="composite2" presStyleCnt="0"/>
      <dgm:spPr/>
    </dgm:pt>
    <dgm:pt modelId="{13A3D16D-8A33-4FC9-B3E7-7F8AE1D87C76}" type="pres">
      <dgm:prSet presAssocID="{709362A1-65C8-4C7A-8A49-9D83E7049851}" presName="dummyNode2" presStyleLbl="node1" presStyleIdx="0" presStyleCnt="3"/>
      <dgm:spPr/>
    </dgm:pt>
    <dgm:pt modelId="{77C02A9E-DC33-4908-9C37-5A4779B7999D}" type="pres">
      <dgm:prSet presAssocID="{709362A1-65C8-4C7A-8A49-9D83E7049851}" presName="childNode2" presStyleLbl="bgAcc1" presStyleIdx="1" presStyleCnt="3">
        <dgm:presLayoutVars>
          <dgm:bulletEnabled val="1"/>
        </dgm:presLayoutVars>
      </dgm:prSet>
      <dgm:spPr/>
    </dgm:pt>
    <dgm:pt modelId="{84AAD38D-86AC-40C3-80EB-11BC5A0CD838}" type="pres">
      <dgm:prSet presAssocID="{709362A1-65C8-4C7A-8A49-9D83E7049851}" presName="childNode2tx" presStyleLbl="bgAcc1" presStyleIdx="1" presStyleCnt="3">
        <dgm:presLayoutVars>
          <dgm:bulletEnabled val="1"/>
        </dgm:presLayoutVars>
      </dgm:prSet>
      <dgm:spPr/>
    </dgm:pt>
    <dgm:pt modelId="{A8853EA9-17DC-41D1-9266-EB0EA6D93924}" type="pres">
      <dgm:prSet presAssocID="{709362A1-65C8-4C7A-8A49-9D83E7049851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E5443121-D822-449D-95A1-FFB24D8025F7}" type="pres">
      <dgm:prSet presAssocID="{709362A1-65C8-4C7A-8A49-9D83E7049851}" presName="connSite2" presStyleCnt="0"/>
      <dgm:spPr/>
    </dgm:pt>
    <dgm:pt modelId="{A59BAB2C-AD8E-4D52-B3D5-35A0E354B75D}" type="pres">
      <dgm:prSet presAssocID="{B023A81C-85C1-46E9-8D8E-9BAB85C59D8C}" presName="Name18" presStyleLbl="sibTrans2D1" presStyleIdx="1" presStyleCnt="2"/>
      <dgm:spPr/>
    </dgm:pt>
    <dgm:pt modelId="{68297589-9DD9-475E-AE20-16A84CB1F78C}" type="pres">
      <dgm:prSet presAssocID="{6ECB3679-F77F-470D-805B-E0934E7E7DCB}" presName="composite1" presStyleCnt="0"/>
      <dgm:spPr/>
    </dgm:pt>
    <dgm:pt modelId="{FDCCB016-8D87-428F-8382-395A692D20AF}" type="pres">
      <dgm:prSet presAssocID="{6ECB3679-F77F-470D-805B-E0934E7E7DCB}" presName="dummyNode1" presStyleLbl="node1" presStyleIdx="1" presStyleCnt="3"/>
      <dgm:spPr/>
    </dgm:pt>
    <dgm:pt modelId="{5B87F624-4A9D-4904-A70B-C43E85E7AA0A}" type="pres">
      <dgm:prSet presAssocID="{6ECB3679-F77F-470D-805B-E0934E7E7DCB}" presName="childNode1" presStyleLbl="bgAcc1" presStyleIdx="2" presStyleCnt="3">
        <dgm:presLayoutVars>
          <dgm:bulletEnabled val="1"/>
        </dgm:presLayoutVars>
      </dgm:prSet>
      <dgm:spPr/>
    </dgm:pt>
    <dgm:pt modelId="{BC848283-38F1-42CF-9980-77EED2403274}" type="pres">
      <dgm:prSet presAssocID="{6ECB3679-F77F-470D-805B-E0934E7E7DCB}" presName="childNode1tx" presStyleLbl="bgAcc1" presStyleIdx="2" presStyleCnt="3">
        <dgm:presLayoutVars>
          <dgm:bulletEnabled val="1"/>
        </dgm:presLayoutVars>
      </dgm:prSet>
      <dgm:spPr/>
    </dgm:pt>
    <dgm:pt modelId="{81480623-1540-4BB3-A597-56A4199A4295}" type="pres">
      <dgm:prSet presAssocID="{6ECB3679-F77F-470D-805B-E0934E7E7DCB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9209B54D-A3EA-4D32-9DBF-9699A58AACE2}" type="pres">
      <dgm:prSet presAssocID="{6ECB3679-F77F-470D-805B-E0934E7E7DCB}" presName="connSite1" presStyleCnt="0"/>
      <dgm:spPr/>
    </dgm:pt>
  </dgm:ptLst>
  <dgm:cxnLst>
    <dgm:cxn modelId="{35969E01-0B7F-4005-9D70-6DEF1A009A3A}" type="presOf" srcId="{1403909A-16B7-4F9E-AAFC-9BF016338E87}" destId="{BC848283-38F1-42CF-9980-77EED2403274}" srcOrd="1" destOrd="0" presId="urn:microsoft.com/office/officeart/2005/8/layout/hProcess4"/>
    <dgm:cxn modelId="{671B6004-9928-45B0-8C11-9DC3282A1F1C}" type="presOf" srcId="{FC89F11F-2896-492B-8640-1AA71055750F}" destId="{69846415-14AC-4C1D-80CE-FF62AE1F9264}" srcOrd="0" destOrd="0" presId="urn:microsoft.com/office/officeart/2005/8/layout/hProcess4"/>
    <dgm:cxn modelId="{A7B51E05-4879-4AD5-967E-565662DB14A6}" type="presOf" srcId="{5802E8BA-339E-441D-8713-578F22860B11}" destId="{49BD6AD6-D3C0-442A-8DDD-95CDDF836547}" srcOrd="1" destOrd="0" presId="urn:microsoft.com/office/officeart/2005/8/layout/hProcess4"/>
    <dgm:cxn modelId="{5BDB1F08-8767-48E5-906D-5C6DB250181C}" type="presOf" srcId="{6A3ECE99-EDE3-49D8-9942-7F25CB64858D}" destId="{77C02A9E-DC33-4908-9C37-5A4779B7999D}" srcOrd="0" destOrd="4" presId="urn:microsoft.com/office/officeart/2005/8/layout/hProcess4"/>
    <dgm:cxn modelId="{57070C20-0457-4F44-A184-49D6BC3301F6}" type="presOf" srcId="{83FB11E6-7439-4DBA-AAF8-706FBC7CDE12}" destId="{61A654C0-69F6-48CC-85FF-91A7D8930369}" srcOrd="0" destOrd="0" presId="urn:microsoft.com/office/officeart/2005/8/layout/hProcess4"/>
    <dgm:cxn modelId="{568DF023-D6A2-47C1-935C-610985DE9737}" srcId="{FC89F11F-2896-492B-8640-1AA71055750F}" destId="{5802E8BA-339E-441D-8713-578F22860B11}" srcOrd="0" destOrd="0" parTransId="{A66FEEAC-88AC-4E96-8752-86FABDB4C506}" sibTransId="{1C88FE1D-72A4-414D-BB6F-9EFDDACD4F7E}"/>
    <dgm:cxn modelId="{02985B2D-0F96-4281-A608-F625E10B1B5D}" type="presOf" srcId="{C36AC6B7-D277-48C8-9FFF-636C4B723D1F}" destId="{BC848283-38F1-42CF-9980-77EED2403274}" srcOrd="1" destOrd="1" presId="urn:microsoft.com/office/officeart/2005/8/layout/hProcess4"/>
    <dgm:cxn modelId="{F7316535-8697-4669-A65A-FAF3A4C313CC}" srcId="{6ECB3679-F77F-470D-805B-E0934E7E7DCB}" destId="{C36AC6B7-D277-48C8-9FFF-636C4B723D1F}" srcOrd="1" destOrd="0" parTransId="{7F34D102-02A3-413C-A15D-98EB33DDD13E}" sibTransId="{60790DC0-71CC-4AC2-9056-94EE1B789CE3}"/>
    <dgm:cxn modelId="{2CFD985B-E1D7-4E5A-8CFA-F5E4C8781ABE}" type="presOf" srcId="{25A693EB-00B1-494E-A8B3-9D4083565ADA}" destId="{84AAD38D-86AC-40C3-80EB-11BC5A0CD838}" srcOrd="1" destOrd="0" presId="urn:microsoft.com/office/officeart/2005/8/layout/hProcess4"/>
    <dgm:cxn modelId="{62EF8046-2E7D-401E-BAC5-107B39ABB2AB}" srcId="{83FB11E6-7439-4DBA-AAF8-706FBC7CDE12}" destId="{FC89F11F-2896-492B-8640-1AA71055750F}" srcOrd="0" destOrd="0" parTransId="{2E72E6F8-7764-4F4E-BCA9-3E0EC485D91D}" sibTransId="{56215D1F-844C-4474-A69B-BC4738BDDEAE}"/>
    <dgm:cxn modelId="{8B9AC567-25D8-4C38-886B-C26699707A76}" type="presOf" srcId="{948278D0-18DC-43BB-9B8D-50CA069196E3}" destId="{49BD6AD6-D3C0-442A-8DDD-95CDDF836547}" srcOrd="1" destOrd="2" presId="urn:microsoft.com/office/officeart/2005/8/layout/hProcess4"/>
    <dgm:cxn modelId="{1CE5D568-577C-492E-8551-E442A29204B5}" type="presOf" srcId="{E9374177-11DE-4F15-933E-9B14DCAAE598}" destId="{84AAD38D-86AC-40C3-80EB-11BC5A0CD838}" srcOrd="1" destOrd="3" presId="urn:microsoft.com/office/officeart/2005/8/layout/hProcess4"/>
    <dgm:cxn modelId="{BEF5364D-2E2E-4A34-8C72-8428B2F9CFC6}" type="presOf" srcId="{70665517-9FC6-403F-B700-5710A976D730}" destId="{84AAD38D-86AC-40C3-80EB-11BC5A0CD838}" srcOrd="1" destOrd="1" presId="urn:microsoft.com/office/officeart/2005/8/layout/hProcess4"/>
    <dgm:cxn modelId="{93146955-E7C9-474E-97FB-F0D465567F21}" type="presOf" srcId="{6A3ECE99-EDE3-49D8-9942-7F25CB64858D}" destId="{84AAD38D-86AC-40C3-80EB-11BC5A0CD838}" srcOrd="1" destOrd="4" presId="urn:microsoft.com/office/officeart/2005/8/layout/hProcess4"/>
    <dgm:cxn modelId="{DFF3B959-ED3A-4180-A98F-88FCE27D4D1D}" type="presOf" srcId="{1403909A-16B7-4F9E-AAFC-9BF016338E87}" destId="{5B87F624-4A9D-4904-A70B-C43E85E7AA0A}" srcOrd="0" destOrd="0" presId="urn:microsoft.com/office/officeart/2005/8/layout/hProcess4"/>
    <dgm:cxn modelId="{EEC3F55A-88A0-4A34-90A0-54E7A48B595C}" srcId="{709362A1-65C8-4C7A-8A49-9D83E7049851}" destId="{70665517-9FC6-403F-B700-5710A976D730}" srcOrd="1" destOrd="0" parTransId="{7A4AE1D6-0E99-4DC8-935D-C169EB26A3E5}" sibTransId="{CCC67A50-3A16-4690-AD31-A7D60D0DCB63}"/>
    <dgm:cxn modelId="{6ED34081-BB92-49EA-BBC4-2EEDA206CBCA}" type="presOf" srcId="{6ECB3679-F77F-470D-805B-E0934E7E7DCB}" destId="{81480623-1540-4BB3-A597-56A4199A4295}" srcOrd="0" destOrd="0" presId="urn:microsoft.com/office/officeart/2005/8/layout/hProcess4"/>
    <dgm:cxn modelId="{E8670D86-9335-4B7F-8736-F2BE62AEF9F6}" srcId="{83FB11E6-7439-4DBA-AAF8-706FBC7CDE12}" destId="{6ECB3679-F77F-470D-805B-E0934E7E7DCB}" srcOrd="2" destOrd="0" parTransId="{B030B744-425F-4078-8255-124754AEF327}" sibTransId="{F8F325FF-9C46-40A3-BDAD-58BB92E6ACA6}"/>
    <dgm:cxn modelId="{9F820788-D820-4F11-9E38-7FA85C9A5A15}" srcId="{FC89F11F-2896-492B-8640-1AA71055750F}" destId="{72D75A2B-9C9E-4B37-9135-29E250767B18}" srcOrd="1" destOrd="0" parTransId="{1C1059E4-97F1-4F74-A428-5256A6A5357E}" sibTransId="{A23B4448-CC05-478C-BBB2-662AEBC435AB}"/>
    <dgm:cxn modelId="{03B6598F-DB4B-463B-8A08-876D834661A6}" type="presOf" srcId="{56215D1F-844C-4474-A69B-BC4738BDDEAE}" destId="{DC27DEF5-D9A9-4B85-9679-E0E334062939}" srcOrd="0" destOrd="0" presId="urn:microsoft.com/office/officeart/2005/8/layout/hProcess4"/>
    <dgm:cxn modelId="{95603E92-31CE-4267-8375-CD3A24C512C4}" type="presOf" srcId="{04B0E744-4007-4995-962B-180AF12268CB}" destId="{84AAD38D-86AC-40C3-80EB-11BC5A0CD838}" srcOrd="1" destOrd="2" presId="urn:microsoft.com/office/officeart/2005/8/layout/hProcess4"/>
    <dgm:cxn modelId="{F5D60293-3565-4F3A-AA4D-D5C707AA8B2E}" type="presOf" srcId="{25A693EB-00B1-494E-A8B3-9D4083565ADA}" destId="{77C02A9E-DC33-4908-9C37-5A4779B7999D}" srcOrd="0" destOrd="0" presId="urn:microsoft.com/office/officeart/2005/8/layout/hProcess4"/>
    <dgm:cxn modelId="{C0D43B9C-F658-4741-89F0-D51A5FC8941B}" type="presOf" srcId="{E9374177-11DE-4F15-933E-9B14DCAAE598}" destId="{77C02A9E-DC33-4908-9C37-5A4779B7999D}" srcOrd="0" destOrd="3" presId="urn:microsoft.com/office/officeart/2005/8/layout/hProcess4"/>
    <dgm:cxn modelId="{32E0629D-C65B-44C7-9A0F-CC9774F89D4D}" srcId="{FC89F11F-2896-492B-8640-1AA71055750F}" destId="{948278D0-18DC-43BB-9B8D-50CA069196E3}" srcOrd="2" destOrd="0" parTransId="{50CBD674-E694-4435-B58D-DB09AC018960}" sibTransId="{5278D7D9-8EFE-490F-BF38-87157ED59F04}"/>
    <dgm:cxn modelId="{BA241A9F-E167-4862-A7E7-9C4756B3F809}" type="presOf" srcId="{70665517-9FC6-403F-B700-5710A976D730}" destId="{77C02A9E-DC33-4908-9C37-5A4779B7999D}" srcOrd="0" destOrd="1" presId="urn:microsoft.com/office/officeart/2005/8/layout/hProcess4"/>
    <dgm:cxn modelId="{0CB548A9-59D6-42FB-9442-100505A90703}" type="presOf" srcId="{72D75A2B-9C9E-4B37-9135-29E250767B18}" destId="{49BD6AD6-D3C0-442A-8DDD-95CDDF836547}" srcOrd="1" destOrd="1" presId="urn:microsoft.com/office/officeart/2005/8/layout/hProcess4"/>
    <dgm:cxn modelId="{B09E6FAA-E620-4E64-A6FD-43D0FCA2E42F}" type="presOf" srcId="{B023A81C-85C1-46E9-8D8E-9BAB85C59D8C}" destId="{A59BAB2C-AD8E-4D52-B3D5-35A0E354B75D}" srcOrd="0" destOrd="0" presId="urn:microsoft.com/office/officeart/2005/8/layout/hProcess4"/>
    <dgm:cxn modelId="{EE2625B1-A920-4A52-8494-D6F63A4303A2}" type="presOf" srcId="{5802E8BA-339E-441D-8713-578F22860B11}" destId="{CA8CD29B-B723-4AA3-810E-1B0F2FB58DA3}" srcOrd="0" destOrd="0" presId="urn:microsoft.com/office/officeart/2005/8/layout/hProcess4"/>
    <dgm:cxn modelId="{9367EEB2-0CF8-466C-90C8-6D620039DD7D}" srcId="{709362A1-65C8-4C7A-8A49-9D83E7049851}" destId="{6A3ECE99-EDE3-49D8-9942-7F25CB64858D}" srcOrd="4" destOrd="0" parTransId="{4A91E9B4-C696-4F92-9030-E8D1C3903236}" sibTransId="{4E4DC1D2-32D7-4303-8E01-FFB34B2C6D1C}"/>
    <dgm:cxn modelId="{E7D669BC-74EA-44C7-9F88-261160870007}" srcId="{83FB11E6-7439-4DBA-AAF8-706FBC7CDE12}" destId="{709362A1-65C8-4C7A-8A49-9D83E7049851}" srcOrd="1" destOrd="0" parTransId="{8F3C9DBD-ED37-4994-851E-A6B81BA9B9F5}" sibTransId="{B023A81C-85C1-46E9-8D8E-9BAB85C59D8C}"/>
    <dgm:cxn modelId="{37EEF0BC-E8B7-4AA5-A081-58067CA8EB29}" type="presOf" srcId="{04B0E744-4007-4995-962B-180AF12268CB}" destId="{77C02A9E-DC33-4908-9C37-5A4779B7999D}" srcOrd="0" destOrd="2" presId="urn:microsoft.com/office/officeart/2005/8/layout/hProcess4"/>
    <dgm:cxn modelId="{E5F29ABF-4235-47E2-9E7E-971456C7ECFC}" type="presOf" srcId="{948278D0-18DC-43BB-9B8D-50CA069196E3}" destId="{CA8CD29B-B723-4AA3-810E-1B0F2FB58DA3}" srcOrd="0" destOrd="2" presId="urn:microsoft.com/office/officeart/2005/8/layout/hProcess4"/>
    <dgm:cxn modelId="{253A02C0-4726-440A-8D36-4E6077CA7D69}" srcId="{709362A1-65C8-4C7A-8A49-9D83E7049851}" destId="{E9374177-11DE-4F15-933E-9B14DCAAE598}" srcOrd="3" destOrd="0" parTransId="{4AEABE63-A134-4CD8-9D12-CCB47F112CDD}" sibTransId="{3764564D-831F-43D1-9633-478A46027B97}"/>
    <dgm:cxn modelId="{BA4CB2D7-105D-40D5-819F-9B483C54CCC0}" srcId="{6ECB3679-F77F-470D-805B-E0934E7E7DCB}" destId="{1403909A-16B7-4F9E-AAFC-9BF016338E87}" srcOrd="0" destOrd="0" parTransId="{38028232-C3CB-4AA2-A683-3C14191A044E}" sibTransId="{97798762-B125-4A09-801B-049D4888F856}"/>
    <dgm:cxn modelId="{FEEC64E2-0D26-4E33-AF3A-68CD8EC30BF9}" type="presOf" srcId="{72D75A2B-9C9E-4B37-9135-29E250767B18}" destId="{CA8CD29B-B723-4AA3-810E-1B0F2FB58DA3}" srcOrd="0" destOrd="1" presId="urn:microsoft.com/office/officeart/2005/8/layout/hProcess4"/>
    <dgm:cxn modelId="{A4B495E5-944E-441C-A6A1-AC886DB7496D}" type="presOf" srcId="{709362A1-65C8-4C7A-8A49-9D83E7049851}" destId="{A8853EA9-17DC-41D1-9266-EB0EA6D93924}" srcOrd="0" destOrd="0" presId="urn:microsoft.com/office/officeart/2005/8/layout/hProcess4"/>
    <dgm:cxn modelId="{F5C8C0F8-3AF5-4B45-BF6D-FD6EC3D39BC7}" type="presOf" srcId="{C36AC6B7-D277-48C8-9FFF-636C4B723D1F}" destId="{5B87F624-4A9D-4904-A70B-C43E85E7AA0A}" srcOrd="0" destOrd="1" presId="urn:microsoft.com/office/officeart/2005/8/layout/hProcess4"/>
    <dgm:cxn modelId="{50510FFD-C352-4914-B10F-64865E7762C2}" srcId="{709362A1-65C8-4C7A-8A49-9D83E7049851}" destId="{04B0E744-4007-4995-962B-180AF12268CB}" srcOrd="2" destOrd="0" parTransId="{984A3990-D8BD-46B6-8C59-335CAD204DEC}" sibTransId="{9F38B2E1-7E38-4EF2-A680-4321C52BDAE1}"/>
    <dgm:cxn modelId="{8C2D65FE-40D0-4599-A71E-EAFCB3B2DF4E}" srcId="{709362A1-65C8-4C7A-8A49-9D83E7049851}" destId="{25A693EB-00B1-494E-A8B3-9D4083565ADA}" srcOrd="0" destOrd="0" parTransId="{FA95BD10-337C-4DB9-8A3E-E6D7D24C39B9}" sibTransId="{1EAB341F-BE11-4455-8689-23BDE5DD62DA}"/>
    <dgm:cxn modelId="{EC67CD1A-B012-41E5-B8B1-3A946A098E91}" type="presParOf" srcId="{61A654C0-69F6-48CC-85FF-91A7D8930369}" destId="{CD4A2E48-AE85-4DBA-9B1D-A4BF8237F45B}" srcOrd="0" destOrd="0" presId="urn:microsoft.com/office/officeart/2005/8/layout/hProcess4"/>
    <dgm:cxn modelId="{F283AD7D-235A-455A-B34D-7A4D595D5A05}" type="presParOf" srcId="{61A654C0-69F6-48CC-85FF-91A7D8930369}" destId="{3A54C15D-C9B4-4519-AE72-FAD34C95519D}" srcOrd="1" destOrd="0" presId="urn:microsoft.com/office/officeart/2005/8/layout/hProcess4"/>
    <dgm:cxn modelId="{3540B4BB-38AF-44D0-896D-40F2D63B7CA6}" type="presParOf" srcId="{61A654C0-69F6-48CC-85FF-91A7D8930369}" destId="{AF75096D-944D-4EF9-B3D1-C57352D54E6C}" srcOrd="2" destOrd="0" presId="urn:microsoft.com/office/officeart/2005/8/layout/hProcess4"/>
    <dgm:cxn modelId="{917FBF7A-7724-4715-A01B-2F9631FDD5D8}" type="presParOf" srcId="{AF75096D-944D-4EF9-B3D1-C57352D54E6C}" destId="{E694D594-3A93-43F5-ADE3-E5638D281262}" srcOrd="0" destOrd="0" presId="urn:microsoft.com/office/officeart/2005/8/layout/hProcess4"/>
    <dgm:cxn modelId="{3F96EEE8-2B9E-4C15-B6CB-9E28B0CB907F}" type="presParOf" srcId="{E694D594-3A93-43F5-ADE3-E5638D281262}" destId="{E03743EC-38CC-41A6-BD4E-30B6633DD203}" srcOrd="0" destOrd="0" presId="urn:microsoft.com/office/officeart/2005/8/layout/hProcess4"/>
    <dgm:cxn modelId="{B2F2A002-3F61-4D72-9A31-B767F731C045}" type="presParOf" srcId="{E694D594-3A93-43F5-ADE3-E5638D281262}" destId="{CA8CD29B-B723-4AA3-810E-1B0F2FB58DA3}" srcOrd="1" destOrd="0" presId="urn:microsoft.com/office/officeart/2005/8/layout/hProcess4"/>
    <dgm:cxn modelId="{D6611732-6D92-4105-BE2C-11442BE7665D}" type="presParOf" srcId="{E694D594-3A93-43F5-ADE3-E5638D281262}" destId="{49BD6AD6-D3C0-442A-8DDD-95CDDF836547}" srcOrd="2" destOrd="0" presId="urn:microsoft.com/office/officeart/2005/8/layout/hProcess4"/>
    <dgm:cxn modelId="{9BE62B53-F2C0-40F5-958A-7EBD48853C1D}" type="presParOf" srcId="{E694D594-3A93-43F5-ADE3-E5638D281262}" destId="{69846415-14AC-4C1D-80CE-FF62AE1F9264}" srcOrd="3" destOrd="0" presId="urn:microsoft.com/office/officeart/2005/8/layout/hProcess4"/>
    <dgm:cxn modelId="{3890D2D7-E835-430D-A299-06DBC5EFED9C}" type="presParOf" srcId="{E694D594-3A93-43F5-ADE3-E5638D281262}" destId="{732C93EC-192C-4B62-A8DB-15039ECFB964}" srcOrd="4" destOrd="0" presId="urn:microsoft.com/office/officeart/2005/8/layout/hProcess4"/>
    <dgm:cxn modelId="{DA7EF58A-65B0-494D-80DB-5BFBBBE4175B}" type="presParOf" srcId="{AF75096D-944D-4EF9-B3D1-C57352D54E6C}" destId="{DC27DEF5-D9A9-4B85-9679-E0E334062939}" srcOrd="1" destOrd="0" presId="urn:microsoft.com/office/officeart/2005/8/layout/hProcess4"/>
    <dgm:cxn modelId="{B1DA6821-824B-4799-B74A-52560EA704CC}" type="presParOf" srcId="{AF75096D-944D-4EF9-B3D1-C57352D54E6C}" destId="{D278DC21-E3F1-4188-90EF-BEABC0109D81}" srcOrd="2" destOrd="0" presId="urn:microsoft.com/office/officeart/2005/8/layout/hProcess4"/>
    <dgm:cxn modelId="{F5AED3EC-66F9-46D2-8066-6C1C4AB6B34E}" type="presParOf" srcId="{D278DC21-E3F1-4188-90EF-BEABC0109D81}" destId="{13A3D16D-8A33-4FC9-B3E7-7F8AE1D87C76}" srcOrd="0" destOrd="0" presId="urn:microsoft.com/office/officeart/2005/8/layout/hProcess4"/>
    <dgm:cxn modelId="{E5E69F66-74C8-4019-8539-78A6A95948BC}" type="presParOf" srcId="{D278DC21-E3F1-4188-90EF-BEABC0109D81}" destId="{77C02A9E-DC33-4908-9C37-5A4779B7999D}" srcOrd="1" destOrd="0" presId="urn:microsoft.com/office/officeart/2005/8/layout/hProcess4"/>
    <dgm:cxn modelId="{3AFF8ED3-8B59-479B-9B56-6D51B00DC193}" type="presParOf" srcId="{D278DC21-E3F1-4188-90EF-BEABC0109D81}" destId="{84AAD38D-86AC-40C3-80EB-11BC5A0CD838}" srcOrd="2" destOrd="0" presId="urn:microsoft.com/office/officeart/2005/8/layout/hProcess4"/>
    <dgm:cxn modelId="{FA40600C-08E7-4F28-96D0-261EB02AF4BB}" type="presParOf" srcId="{D278DC21-E3F1-4188-90EF-BEABC0109D81}" destId="{A8853EA9-17DC-41D1-9266-EB0EA6D93924}" srcOrd="3" destOrd="0" presId="urn:microsoft.com/office/officeart/2005/8/layout/hProcess4"/>
    <dgm:cxn modelId="{8EB7146B-4BBA-4DC2-A78C-5314F9386008}" type="presParOf" srcId="{D278DC21-E3F1-4188-90EF-BEABC0109D81}" destId="{E5443121-D822-449D-95A1-FFB24D8025F7}" srcOrd="4" destOrd="0" presId="urn:microsoft.com/office/officeart/2005/8/layout/hProcess4"/>
    <dgm:cxn modelId="{ED041706-5E69-4685-AD1B-76AFCC6CA220}" type="presParOf" srcId="{AF75096D-944D-4EF9-B3D1-C57352D54E6C}" destId="{A59BAB2C-AD8E-4D52-B3D5-35A0E354B75D}" srcOrd="3" destOrd="0" presId="urn:microsoft.com/office/officeart/2005/8/layout/hProcess4"/>
    <dgm:cxn modelId="{E9190C07-A47A-4182-965A-AC97CE2A5CB7}" type="presParOf" srcId="{AF75096D-944D-4EF9-B3D1-C57352D54E6C}" destId="{68297589-9DD9-475E-AE20-16A84CB1F78C}" srcOrd="4" destOrd="0" presId="urn:microsoft.com/office/officeart/2005/8/layout/hProcess4"/>
    <dgm:cxn modelId="{04F9DDC5-B496-4978-9AC4-9528FD21FD3D}" type="presParOf" srcId="{68297589-9DD9-475E-AE20-16A84CB1F78C}" destId="{FDCCB016-8D87-428F-8382-395A692D20AF}" srcOrd="0" destOrd="0" presId="urn:microsoft.com/office/officeart/2005/8/layout/hProcess4"/>
    <dgm:cxn modelId="{CFBB7649-47B6-4E6D-B690-49467AB67A51}" type="presParOf" srcId="{68297589-9DD9-475E-AE20-16A84CB1F78C}" destId="{5B87F624-4A9D-4904-A70B-C43E85E7AA0A}" srcOrd="1" destOrd="0" presId="urn:microsoft.com/office/officeart/2005/8/layout/hProcess4"/>
    <dgm:cxn modelId="{DA7C185D-FDC6-4960-B2F0-56EF5CECEC96}" type="presParOf" srcId="{68297589-9DD9-475E-AE20-16A84CB1F78C}" destId="{BC848283-38F1-42CF-9980-77EED2403274}" srcOrd="2" destOrd="0" presId="urn:microsoft.com/office/officeart/2005/8/layout/hProcess4"/>
    <dgm:cxn modelId="{82FEAD0B-8E55-486B-9F28-846EA1B12421}" type="presParOf" srcId="{68297589-9DD9-475E-AE20-16A84CB1F78C}" destId="{81480623-1540-4BB3-A597-56A4199A4295}" srcOrd="3" destOrd="0" presId="urn:microsoft.com/office/officeart/2005/8/layout/hProcess4"/>
    <dgm:cxn modelId="{B976992B-2406-4466-A0BB-97E55AA52E1D}" type="presParOf" srcId="{68297589-9DD9-475E-AE20-16A84CB1F78C}" destId="{9209B54D-A3EA-4D32-9DBF-9699A58AACE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CD29B-B723-4AA3-810E-1B0F2FB58DA3}">
      <dsp:nvSpPr>
        <dsp:cNvPr id="0" name=""/>
        <dsp:cNvSpPr/>
      </dsp:nvSpPr>
      <dsp:spPr>
        <a:xfrm>
          <a:off x="45" y="1442977"/>
          <a:ext cx="2877208" cy="2373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Présentation des aides et des dispositifs pour les associations employeuses de la CDA de La Rochelle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Temps d’échanges sur vos besoins d’accompagnement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Repérage des besoins individuels et collectifs</a:t>
          </a:r>
        </a:p>
      </dsp:txBody>
      <dsp:txXfrm>
        <a:off x="54657" y="1497589"/>
        <a:ext cx="2767984" cy="1755350"/>
      </dsp:txXfrm>
    </dsp:sp>
    <dsp:sp modelId="{DC27DEF5-D9A9-4B85-9679-E0E334062939}">
      <dsp:nvSpPr>
        <dsp:cNvPr id="0" name=""/>
        <dsp:cNvSpPr/>
      </dsp:nvSpPr>
      <dsp:spPr>
        <a:xfrm>
          <a:off x="1614000" y="1997542"/>
          <a:ext cx="3188734" cy="3188734"/>
        </a:xfrm>
        <a:prstGeom prst="leftCircularArrow">
          <a:avLst>
            <a:gd name="adj1" fmla="val 3203"/>
            <a:gd name="adj2" fmla="val 394661"/>
            <a:gd name="adj3" fmla="val 2170172"/>
            <a:gd name="adj4" fmla="val 9024489"/>
            <a:gd name="adj5" fmla="val 37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46415-14AC-4C1D-80CE-FF62AE1F9264}">
      <dsp:nvSpPr>
        <dsp:cNvPr id="0" name=""/>
        <dsp:cNvSpPr/>
      </dsp:nvSpPr>
      <dsp:spPr>
        <a:xfrm>
          <a:off x="639424" y="3307552"/>
          <a:ext cx="2557518" cy="1017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18/01/21</a:t>
          </a:r>
        </a:p>
      </dsp:txBody>
      <dsp:txXfrm>
        <a:off x="669212" y="3337340"/>
        <a:ext cx="2497942" cy="957464"/>
      </dsp:txXfrm>
    </dsp:sp>
    <dsp:sp modelId="{77C02A9E-DC33-4908-9C37-5A4779B7999D}">
      <dsp:nvSpPr>
        <dsp:cNvPr id="0" name=""/>
        <dsp:cNvSpPr/>
      </dsp:nvSpPr>
      <dsp:spPr>
        <a:xfrm>
          <a:off x="3683342" y="1442977"/>
          <a:ext cx="2877208" cy="2373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i="0" kern="1200" dirty="0"/>
            <a:t>Dispositif </a:t>
          </a:r>
          <a:r>
            <a:rPr lang="fr-FR" sz="1400" b="0" i="0" kern="1200" dirty="0" err="1"/>
            <a:t>urgencESS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400" b="0" i="0" kern="1200"/>
            <a:t>Plan de trésorerie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400" b="0" i="0" kern="1200"/>
            <a:t>Interlocuteur DIRECCTE : focus chômage partiel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400" b="0" i="0" kern="1200"/>
            <a:t>Présentation des grilles autodiagnostic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400" b="0" i="0" kern="1200" dirty="0"/>
            <a:t>Réponses aux besoins identifiés</a:t>
          </a:r>
        </a:p>
      </dsp:txBody>
      <dsp:txXfrm>
        <a:off x="3737954" y="2006109"/>
        <a:ext cx="2767984" cy="1755350"/>
      </dsp:txXfrm>
    </dsp:sp>
    <dsp:sp modelId="{A59BAB2C-AD8E-4D52-B3D5-35A0E354B75D}">
      <dsp:nvSpPr>
        <dsp:cNvPr id="0" name=""/>
        <dsp:cNvSpPr/>
      </dsp:nvSpPr>
      <dsp:spPr>
        <a:xfrm>
          <a:off x="5273321" y="-20273"/>
          <a:ext cx="3556377" cy="3556377"/>
        </a:xfrm>
        <a:prstGeom prst="circularArrow">
          <a:avLst>
            <a:gd name="adj1" fmla="val 2872"/>
            <a:gd name="adj2" fmla="val 351115"/>
            <a:gd name="adj3" fmla="val 19473374"/>
            <a:gd name="adj4" fmla="val 12575511"/>
            <a:gd name="adj5" fmla="val 335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53EA9-17DC-41D1-9266-EB0EA6D93924}">
      <dsp:nvSpPr>
        <dsp:cNvPr id="0" name=""/>
        <dsp:cNvSpPr/>
      </dsp:nvSpPr>
      <dsp:spPr>
        <a:xfrm>
          <a:off x="4322722" y="934457"/>
          <a:ext cx="2557518" cy="1017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25/01/21</a:t>
          </a:r>
        </a:p>
      </dsp:txBody>
      <dsp:txXfrm>
        <a:off x="4352510" y="964245"/>
        <a:ext cx="2497942" cy="957464"/>
      </dsp:txXfrm>
    </dsp:sp>
    <dsp:sp modelId="{5B87F624-4A9D-4904-A70B-C43E85E7AA0A}">
      <dsp:nvSpPr>
        <dsp:cNvPr id="0" name=""/>
        <dsp:cNvSpPr/>
      </dsp:nvSpPr>
      <dsp:spPr>
        <a:xfrm>
          <a:off x="7366639" y="1442977"/>
          <a:ext cx="2877208" cy="2373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i="0" kern="1200" dirty="0"/>
            <a:t>Règlement d’intervention ESS Conseil régional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400" b="0" i="0" kern="1200" dirty="0"/>
            <a:t>Réponse aux besoins identifiés</a:t>
          </a:r>
        </a:p>
      </dsp:txBody>
      <dsp:txXfrm>
        <a:off x="7421251" y="1497589"/>
        <a:ext cx="2767984" cy="1755350"/>
      </dsp:txXfrm>
    </dsp:sp>
    <dsp:sp modelId="{81480623-1540-4BB3-A597-56A4199A4295}">
      <dsp:nvSpPr>
        <dsp:cNvPr id="0" name=""/>
        <dsp:cNvSpPr/>
      </dsp:nvSpPr>
      <dsp:spPr>
        <a:xfrm>
          <a:off x="8006019" y="3307552"/>
          <a:ext cx="2557518" cy="1017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1/03/21</a:t>
          </a:r>
        </a:p>
      </dsp:txBody>
      <dsp:txXfrm>
        <a:off x="8035807" y="3337340"/>
        <a:ext cx="2497942" cy="957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2EEE0-8175-451C-AD8E-47D941E9EC5E}" type="datetimeFigureOut">
              <a:rPr lang="fr-FR" smtClean="0"/>
              <a:pPr/>
              <a:t>25/01/2021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8F766-FF59-483A-B224-4862DE7C597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8F766-FF59-483A-B224-4862DE7C597A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70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8F766-FF59-483A-B224-4862DE7C597A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222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8F766-FF59-483A-B224-4862DE7C597A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2064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8F766-FF59-483A-B224-4862DE7C597A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74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image à droi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78990" y="274638"/>
            <a:ext cx="6529245" cy="1426169"/>
          </a:xfrm>
        </p:spPr>
        <p:txBody>
          <a:bodyPr>
            <a:normAutofit/>
          </a:bodyPr>
          <a:lstStyle>
            <a:lvl1pPr algn="l">
              <a:lnSpc>
                <a:spcPts val="3333"/>
              </a:lnSpc>
              <a:defRPr sz="3467" b="1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6464" y="1700808"/>
            <a:ext cx="3470176" cy="3456384"/>
          </a:xfrm>
        </p:spPr>
        <p:txBody>
          <a:bodyPr/>
          <a:lstStyle/>
          <a:p>
            <a:pPr lvl="0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1679509" y="1988841"/>
            <a:ext cx="6528924" cy="4223577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Font typeface="Arial" panose="020B0604020202020204" pitchFamily="34" charset="0"/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riangle isocèle 9"/>
          <p:cNvSpPr/>
          <p:nvPr userDrawn="1"/>
        </p:nvSpPr>
        <p:spPr>
          <a:xfrm rot="5400000">
            <a:off x="30659" y="806053"/>
            <a:ext cx="1426171" cy="1487488"/>
          </a:xfrm>
          <a:prstGeom prst="triangle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9349" y="6492875"/>
            <a:ext cx="1248139" cy="365125"/>
          </a:xfr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4B2478-0DD4-4730-8ADB-CC1ED407C12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77BD5D6B-93FD-427C-BCC1-63B34A5C3562}"/>
              </a:ext>
            </a:extLst>
          </p:cNvPr>
          <p:cNvSpPr/>
          <p:nvPr userDrawn="1"/>
        </p:nvSpPr>
        <p:spPr>
          <a:xfrm flipH="1">
            <a:off x="9296155" y="5517496"/>
            <a:ext cx="2895844" cy="1340504"/>
          </a:xfrm>
          <a:prstGeom prst="rtTriangle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AC9FD487-7382-47E0-BD19-0EBD9444F77F}"/>
              </a:ext>
            </a:extLst>
          </p:cNvPr>
          <p:cNvSpPr/>
          <p:nvPr userDrawn="1"/>
        </p:nvSpPr>
        <p:spPr>
          <a:xfrm rot="10800000">
            <a:off x="10128448" y="-27383"/>
            <a:ext cx="816091" cy="847313"/>
          </a:xfrm>
          <a:prstGeom prst="triangl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48482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ress-na.org/" TargetMode="External"/><Relationship Id="rId3" Type="http://schemas.openxmlformats.org/officeDocument/2006/relationships/hyperlink" Target="mailto:axelle.chapuis@agglo-larochelle.fr" TargetMode="External"/><Relationship Id="rId7" Type="http://schemas.openxmlformats.org/officeDocument/2006/relationships/hyperlink" Target="mailto:bk.chauvin@cress-na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.duval@cress-na.org" TargetMode="External"/><Relationship Id="rId5" Type="http://schemas.openxmlformats.org/officeDocument/2006/relationships/hyperlink" Target="mailto:cbernard@franceactive-poitoucharentes.org" TargetMode="External"/><Relationship Id="rId4" Type="http://schemas.openxmlformats.org/officeDocument/2006/relationships/hyperlink" Target="mailto:pliege@france-activ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C5AAF9B2-969E-4E48-9669-4EB2605E20B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5470" y="5442686"/>
            <a:ext cx="2469920" cy="89142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430BC15-B409-42E2-B287-E5BDB248045E}"/>
              </a:ext>
            </a:extLst>
          </p:cNvPr>
          <p:cNvSpPr/>
          <p:nvPr/>
        </p:nvSpPr>
        <p:spPr>
          <a:xfrm>
            <a:off x="1727200" y="798286"/>
            <a:ext cx="8432800" cy="3904682"/>
          </a:xfrm>
          <a:prstGeom prst="rect">
            <a:avLst/>
          </a:prstGeom>
          <a:solidFill>
            <a:srgbClr val="005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Deuxième Information collective</a:t>
            </a:r>
          </a:p>
          <a:p>
            <a:pPr algn="ctr"/>
            <a:r>
              <a:rPr lang="fr-FR" sz="3200" b="1" dirty="0"/>
              <a:t> CDA La Rochelle – France Active -  CRESS NA</a:t>
            </a:r>
          </a:p>
          <a:p>
            <a:pPr algn="ctr"/>
            <a:r>
              <a:rPr lang="fr-FR" sz="3200" b="1" dirty="0"/>
              <a:t>CDA La Rochelle</a:t>
            </a:r>
          </a:p>
          <a:p>
            <a:pPr algn="ctr"/>
            <a:r>
              <a:rPr lang="fr-FR" sz="2400" b="1" dirty="0"/>
              <a:t>25 janvier 2021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B9520911-8A47-49BB-A4B8-55CDC99C42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932" y="5558971"/>
            <a:ext cx="2852754" cy="891425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F4E060CB-92D8-4B3F-B6DC-F9D9A7055F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8632" y="5428344"/>
            <a:ext cx="2606147" cy="100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347B01-5266-4705-B4A7-0541E1E837A2}"/>
              </a:ext>
            </a:extLst>
          </p:cNvPr>
          <p:cNvSpPr/>
          <p:nvPr/>
        </p:nvSpPr>
        <p:spPr>
          <a:xfrm>
            <a:off x="1117428" y="608703"/>
            <a:ext cx="10136726" cy="792666"/>
          </a:xfrm>
          <a:prstGeom prst="rect">
            <a:avLst/>
          </a:prstGeom>
          <a:solidFill>
            <a:srgbClr val="005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6C755B-9EC1-47C6-A294-0AF2642B239A}"/>
              </a:ext>
            </a:extLst>
          </p:cNvPr>
          <p:cNvSpPr txBox="1"/>
          <p:nvPr/>
        </p:nvSpPr>
        <p:spPr>
          <a:xfrm>
            <a:off x="937846" y="725472"/>
            <a:ext cx="10136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Programme de l’après-midi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CF7999F-B2E0-49D6-9B2A-82633EAFADD9}"/>
              </a:ext>
            </a:extLst>
          </p:cNvPr>
          <p:cNvSpPr txBox="1"/>
          <p:nvPr/>
        </p:nvSpPr>
        <p:spPr>
          <a:xfrm>
            <a:off x="1465943" y="2307771"/>
            <a:ext cx="917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9C6D17C-F425-4E9A-8CE6-9228F41563D3}"/>
              </a:ext>
            </a:extLst>
          </p:cNvPr>
          <p:cNvSpPr txBox="1"/>
          <p:nvPr/>
        </p:nvSpPr>
        <p:spPr>
          <a:xfrm>
            <a:off x="1555734" y="1950357"/>
            <a:ext cx="92601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5pPr lvl="4"/>
          </a:lstStyle>
          <a:p>
            <a:endParaRPr lang="fr-FR" dirty="0"/>
          </a:p>
          <a:p>
            <a:r>
              <a:rPr lang="fr-FR" dirty="0"/>
              <a:t>Consignes pour la visioconférence et tour de table virtuel des </a:t>
            </a:r>
            <a:r>
              <a:rPr lang="fr-FR" dirty="0" err="1"/>
              <a:t>participant.e.s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Rappel de la démarche initiée par la CDA de La Rochelle</a:t>
            </a:r>
          </a:p>
          <a:p>
            <a:endParaRPr lang="fr-FR" dirty="0"/>
          </a:p>
          <a:p>
            <a:r>
              <a:rPr lang="fr-FR" dirty="0"/>
              <a:t>Présentation des dispositifs :</a:t>
            </a:r>
          </a:p>
          <a:p>
            <a:r>
              <a:rPr lang="fr-FR" dirty="0"/>
              <a:t>		- DIRECCTE : Françoise FARAVARI et Catherine MARTIN </a:t>
            </a:r>
          </a:p>
          <a:p>
            <a:r>
              <a:rPr lang="fr-FR" dirty="0"/>
              <a:t>		- France Active : Pascale LIEGE et Carine BERNARD</a:t>
            </a:r>
          </a:p>
          <a:p>
            <a:r>
              <a:rPr lang="fr-FR" dirty="0"/>
              <a:t>		</a:t>
            </a:r>
          </a:p>
          <a:p>
            <a:r>
              <a:rPr lang="fr-FR" dirty="0"/>
              <a:t>Questions-réponses </a:t>
            </a:r>
          </a:p>
          <a:p>
            <a:endParaRPr lang="fr-FR" dirty="0"/>
          </a:p>
          <a:p>
            <a:r>
              <a:rPr lang="fr-FR" dirty="0"/>
              <a:t>Prochaine échéance : 1 mars 2021</a:t>
            </a:r>
          </a:p>
          <a:p>
            <a:endParaRPr lang="fr-FR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76914C4-AFEB-4CAC-BB7B-F8205C2B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9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2D781-01D5-45AA-977F-91AE4D68D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103" y="396260"/>
            <a:ext cx="8596668" cy="1320800"/>
          </a:xfrm>
        </p:spPr>
        <p:txBody>
          <a:bodyPr/>
          <a:lstStyle/>
          <a:p>
            <a:pPr algn="ctr"/>
            <a:r>
              <a:rPr lang="fr-FR" dirty="0"/>
              <a:t>Présentation de la démarche des informations collectives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1A5C4AF-CF4B-4EA3-B203-2AB58ED44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42045"/>
              </p:ext>
            </p:extLst>
          </p:nvPr>
        </p:nvGraphicFramePr>
        <p:xfrm>
          <a:off x="319314" y="1436915"/>
          <a:ext cx="10563583" cy="525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87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07A652-2329-40C1-B8BC-DC011C34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500" y="1511301"/>
            <a:ext cx="7391399" cy="433070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Questions/Réponses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Construisons ensemble les prochaines informations collectives </a:t>
            </a:r>
          </a:p>
        </p:txBody>
      </p:sp>
    </p:spTree>
    <p:extLst>
      <p:ext uri="{BB962C8B-B14F-4D97-AF65-F5344CB8AC3E}">
        <p14:creationId xmlns:p14="http://schemas.microsoft.com/office/powerpoint/2010/main" val="219442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DB0A2-C597-488D-A3A8-5F7262E6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292" y="270629"/>
            <a:ext cx="6529245" cy="1426169"/>
          </a:xfrm>
        </p:spPr>
        <p:txBody>
          <a:bodyPr/>
          <a:lstStyle/>
          <a:p>
            <a:pPr algn="ctr"/>
            <a:r>
              <a:rPr lang="fr-FR" dirty="0"/>
              <a:t>Les prochaines étapes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BDAC58-B7E9-4DF1-AF74-1CE18A41D93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8990" y="1317210"/>
            <a:ext cx="7785851" cy="5147757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info collective : 1</a:t>
            </a:r>
            <a:r>
              <a:rPr lang="fr-FR" baseline="30000" dirty="0"/>
              <a:t>er</a:t>
            </a:r>
            <a:r>
              <a:rPr lang="fr-FR" dirty="0"/>
              <a:t> mars à 15h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Règlement d’intervention ESS Conseil régional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Réponse aux besoins identifiés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96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621545A-AD09-47BB-A56E-B72D6AF14212}"/>
              </a:ext>
            </a:extLst>
          </p:cNvPr>
          <p:cNvSpPr txBox="1"/>
          <p:nvPr/>
        </p:nvSpPr>
        <p:spPr>
          <a:xfrm>
            <a:off x="1027635" y="415709"/>
            <a:ext cx="10136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POURQUOI AVOIR ADHÉRÉ AU PÔLE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FFBE13E-1234-4D90-A099-C889878EB948}"/>
              </a:ext>
            </a:extLst>
          </p:cNvPr>
          <p:cNvSpPr txBox="1"/>
          <p:nvPr/>
        </p:nvSpPr>
        <p:spPr>
          <a:xfrm>
            <a:off x="1180035" y="568109"/>
            <a:ext cx="10136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POURQUOI AVOIR ADHÉRÉ AU PÔLE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B4EE1-E230-48E8-A4E5-E72D00F52D3C}"/>
              </a:ext>
            </a:extLst>
          </p:cNvPr>
          <p:cNvSpPr/>
          <p:nvPr/>
        </p:nvSpPr>
        <p:spPr>
          <a:xfrm>
            <a:off x="1027637" y="296395"/>
            <a:ext cx="10136726" cy="792666"/>
          </a:xfrm>
          <a:prstGeom prst="rect">
            <a:avLst/>
          </a:prstGeom>
          <a:solidFill>
            <a:srgbClr val="005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CD966A2-33FD-4C58-A8F2-A157B494623C}"/>
              </a:ext>
            </a:extLst>
          </p:cNvPr>
          <p:cNvSpPr txBox="1"/>
          <p:nvPr/>
        </p:nvSpPr>
        <p:spPr>
          <a:xfrm>
            <a:off x="1332435" y="449577"/>
            <a:ext cx="10136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CONTACTS</a:t>
            </a:r>
          </a:p>
        </p:txBody>
      </p:sp>
      <p:sp>
        <p:nvSpPr>
          <p:cNvPr id="8" name="TextShape 1">
            <a:extLst>
              <a:ext uri="{FF2B5EF4-FFF2-40B4-BE49-F238E27FC236}">
                <a16:creationId xmlns:a16="http://schemas.microsoft.com/office/drawing/2014/main" id="{07A60AD7-49F0-4882-8EC9-6B7380032F4A}"/>
              </a:ext>
            </a:extLst>
          </p:cNvPr>
          <p:cNvSpPr txBox="1"/>
          <p:nvPr/>
        </p:nvSpPr>
        <p:spPr>
          <a:xfrm>
            <a:off x="677160" y="1241461"/>
            <a:ext cx="11514840" cy="4697280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 fontScale="62500" lnSpcReduction="20000"/>
          </a:bodyPr>
          <a:lstStyle/>
          <a:p>
            <a:pPr marL="342900" indent="-342265" algn="just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fr-FR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635" algn="just"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fr-FR" spc="-1" dirty="0">
                <a:solidFill>
                  <a:srgbClr val="404040"/>
                </a:solidFill>
                <a:latin typeface="Trebuchet MS"/>
              </a:rPr>
              <a:t>Axelle Chapuis – chargée de mission ESS – CDA La Rochelle</a:t>
            </a:r>
          </a:p>
          <a:p>
            <a:pPr marL="635" algn="just"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fr-FR" spc="-1" dirty="0">
                <a:solidFill>
                  <a:srgbClr val="404040"/>
                </a:solidFill>
                <a:latin typeface="Trebuchet MS"/>
                <a:hlinkClick r:id="rId3"/>
              </a:rPr>
              <a:t>axelle.chapuis@agglo-larochelle.fr</a:t>
            </a:r>
            <a:endParaRPr lang="fr-FR" spc="-1" dirty="0">
              <a:solidFill>
                <a:srgbClr val="404040"/>
              </a:solidFill>
              <a:latin typeface="Trebuchet MS"/>
            </a:endParaRPr>
          </a:p>
          <a:p>
            <a:pPr marL="342900" indent="-342265" algn="just">
              <a:spcBef>
                <a:spcPts val="1001"/>
              </a:spcBef>
              <a:buClr>
                <a:srgbClr val="5FCBEF"/>
              </a:buClr>
              <a:buSzPct val="80000"/>
              <a:buFont typeface="'Wingdings 3',Sans-Serif" charset="2"/>
              <a:buChar char=""/>
            </a:pPr>
            <a:endParaRPr lang="fr-FR" spc="-1" dirty="0">
              <a:solidFill>
                <a:srgbClr val="404040"/>
              </a:solidFill>
              <a:latin typeface="Trebuchet MS"/>
            </a:endParaRPr>
          </a:p>
          <a:p>
            <a:pPr marL="635" algn="just"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fr-FR" spc="-1" dirty="0">
                <a:solidFill>
                  <a:srgbClr val="404040"/>
                </a:solidFill>
                <a:latin typeface="Trebuchet MS"/>
              </a:rPr>
              <a:t>Pascale LIEGE : Responsable du pôle Financement France Active</a:t>
            </a:r>
          </a:p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900" spc="-1" dirty="0">
                <a:solidFill>
                  <a:srgbClr val="404040"/>
                </a:solidFill>
                <a:latin typeface="Trebuchet MS"/>
                <a:hlinkClick r:id="rId4"/>
              </a:rPr>
              <a:t>pliege@france-active.org</a:t>
            </a:r>
            <a:r>
              <a:rPr lang="fr-FR" sz="1900" spc="-1" dirty="0">
                <a:solidFill>
                  <a:srgbClr val="404040"/>
                </a:solidFill>
                <a:latin typeface="Trebuchet MS"/>
              </a:rPr>
              <a:t> </a:t>
            </a:r>
          </a:p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900" spc="-1" dirty="0">
              <a:solidFill>
                <a:srgbClr val="404040"/>
              </a:solidFill>
              <a:latin typeface="Trebuchet MS"/>
            </a:endParaRPr>
          </a:p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900" spc="-1" dirty="0">
                <a:solidFill>
                  <a:srgbClr val="404040"/>
                </a:solidFill>
                <a:latin typeface="Trebuchet MS"/>
              </a:rPr>
              <a:t>Tél : 05.49.42.14.80</a:t>
            </a:r>
          </a:p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pc="-1" dirty="0">
              <a:solidFill>
                <a:srgbClr val="404040"/>
              </a:solidFill>
              <a:latin typeface="Trebuchet MS"/>
            </a:endParaRPr>
          </a:p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pc="-1" dirty="0">
              <a:solidFill>
                <a:srgbClr val="404040"/>
              </a:solidFill>
              <a:latin typeface="Trebuchet MS"/>
            </a:endParaRPr>
          </a:p>
          <a:p>
            <a:pPr defTabSz="914400" fontAlgn="ctr">
              <a:spcBef>
                <a:spcPct val="0"/>
              </a:spcBef>
              <a:defRPr/>
            </a:pPr>
            <a:r>
              <a:rPr kumimoji="0" lang="fr-FR" sz="1800" i="0" u="none" strike="noStrike" kern="1200" cap="none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Carine BERNARD </a:t>
            </a:r>
            <a:r>
              <a:rPr kumimoji="0" lang="fr-FR" sz="1800" b="1" i="0" u="none" strike="noStrike" kern="1200" cap="none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 </a:t>
            </a:r>
            <a:r>
              <a:rPr lang="fr-FR" spc="-1" dirty="0">
                <a:solidFill>
                  <a:srgbClr val="404040"/>
                </a:solidFill>
                <a:latin typeface="Trebuchet MS"/>
              </a:rPr>
              <a:t>Chargée de mission Financement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20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algn="just" defTabSz="914400" fontAlgn="ctr">
              <a:spcBef>
                <a:spcPct val="0"/>
              </a:spcBef>
              <a:defRPr/>
            </a:pPr>
            <a:r>
              <a:rPr lang="fr-FR" sz="1900" spc="-1" dirty="0">
                <a:solidFill>
                  <a:srgbClr val="404040"/>
                </a:solidFill>
                <a:latin typeface="Trebuchet M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cbernard@franceactive-poitoucharentes.org</a:t>
            </a:r>
            <a:endParaRPr lang="fr-FR" sz="1900" spc="-1" dirty="0">
              <a:solidFill>
                <a:srgbClr val="404040"/>
              </a:solidFill>
              <a:latin typeface="Trebuchet MS"/>
            </a:endParaRPr>
          </a:p>
          <a:p>
            <a:pPr algn="just" defTabSz="914400" fontAlgn="ctr">
              <a:spcBef>
                <a:spcPct val="0"/>
              </a:spcBef>
              <a:defRPr/>
            </a:pPr>
            <a:endParaRPr lang="fr-FR" sz="1900" spc="-1" dirty="0">
              <a:solidFill>
                <a:srgbClr val="404040"/>
              </a:solidFill>
              <a:latin typeface="Trebuchet MS"/>
            </a:endParaRPr>
          </a:p>
          <a:p>
            <a:pPr algn="just" defTabSz="914400" fontAlgn="ctr">
              <a:spcBef>
                <a:spcPct val="0"/>
              </a:spcBef>
              <a:defRPr/>
            </a:pPr>
            <a:r>
              <a:rPr lang="fr-FR" sz="1900" spc="-1" dirty="0">
                <a:solidFill>
                  <a:srgbClr val="404040"/>
                </a:solidFill>
                <a:latin typeface="Trebuchet MS"/>
              </a:rPr>
              <a:t>Tél : 05.49.42.14.86 </a:t>
            </a:r>
          </a:p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pc="-1" dirty="0">
              <a:solidFill>
                <a:srgbClr val="404040"/>
              </a:solidFill>
              <a:latin typeface="Trebuchet MS"/>
            </a:endParaRPr>
          </a:p>
          <a:p>
            <a:pPr marL="635" algn="just"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fr-FR" spc="-1" dirty="0">
                <a:solidFill>
                  <a:srgbClr val="404040"/>
                </a:solidFill>
                <a:latin typeface="Trebuchet MS"/>
              </a:rPr>
              <a:t>Rémy Poignant – Co-Directeur – site Poitiers </a:t>
            </a:r>
            <a:endParaRPr lang="en-US" spc="-1" dirty="0">
              <a:solidFill>
                <a:srgbClr val="404040"/>
              </a:solidFill>
              <a:ea typeface="+mn-lt"/>
              <a:cs typeface="+mn-lt"/>
            </a:endParaRPr>
          </a:p>
          <a:p>
            <a:pPr marL="635" algn="just"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fr-FR" spc="-1" dirty="0">
                <a:latin typeface="Trebuchet MS"/>
              </a:rPr>
              <a:t> </a:t>
            </a:r>
            <a:r>
              <a:rPr lang="fr-FR" spc="-1" dirty="0">
                <a:latin typeface="Trebuchet MS"/>
                <a:hlinkClick r:id="rId6"/>
              </a:rPr>
              <a:t>r.poignant@cress-na.org</a:t>
            </a:r>
            <a:r>
              <a:rPr lang="fr-FR" spc="-1" dirty="0">
                <a:latin typeface="Trebuchet MS"/>
              </a:rPr>
              <a:t> </a:t>
            </a:r>
            <a:endParaRPr lang="fr-FR" dirty="0">
              <a:cs typeface="Arial"/>
            </a:endParaRPr>
          </a:p>
          <a:p>
            <a:pPr marL="0" lvl="2" algn="just">
              <a:spcBef>
                <a:spcPts val="1001"/>
              </a:spcBef>
              <a:buClr>
                <a:srgbClr val="5FCBEF"/>
              </a:buClr>
              <a:buSzPct val="80000"/>
            </a:pPr>
            <a:endParaRPr lang="fr-FR" spc="-1" dirty="0">
              <a:solidFill>
                <a:srgbClr val="000000"/>
              </a:solidFill>
              <a:latin typeface="Trebuchet MS"/>
            </a:endParaRPr>
          </a:p>
          <a:p>
            <a:pPr marL="635" algn="just"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fr-FR" spc="-1" dirty="0">
                <a:solidFill>
                  <a:srgbClr val="404040"/>
                </a:solidFill>
                <a:latin typeface="Trebuchet MS"/>
              </a:rPr>
              <a:t>Benoît-Karim Chauvin </a:t>
            </a:r>
            <a:r>
              <a:rPr lang="fr-FR" sz="1800" b="0" strike="noStrike" spc="-1" dirty="0">
                <a:solidFill>
                  <a:srgbClr val="404040"/>
                </a:solidFill>
                <a:latin typeface="Trebuchet MS"/>
              </a:rPr>
              <a:t>– Animateur territorial – site Poitiers</a:t>
            </a:r>
            <a:endParaRPr lang="fr-FR" sz="1800" b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marL="635" algn="just">
              <a:spcBef>
                <a:spcPts val="1001"/>
              </a:spcBef>
              <a:buClr>
                <a:srgbClr val="5FCBEF"/>
              </a:buClr>
              <a:buSzPct val="80000"/>
            </a:pPr>
            <a:r>
              <a:rPr lang="fr-FR" spc="-1" dirty="0">
                <a:latin typeface="Trebuchet M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bk.chauvin@cress-na.org</a:t>
            </a:r>
            <a:r>
              <a:rPr lang="fr-FR" spc="-1" dirty="0">
                <a:latin typeface="Trebuchet MS"/>
              </a:rPr>
              <a:t> </a:t>
            </a:r>
            <a:endParaRPr lang="fr-FR" sz="1800" b="0" strike="noStrike" dirty="0">
              <a:latin typeface="Arial"/>
              <a:cs typeface="Arial"/>
            </a:endParaRPr>
          </a:p>
          <a:p>
            <a:pPr marL="342900" indent="-342265"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2900" indent="-342265">
              <a:lnSpc>
                <a:spcPct val="100000"/>
              </a:lnSpc>
              <a:spcBef>
                <a:spcPts val="1001"/>
              </a:spcBef>
            </a:pPr>
            <a:r>
              <a:rPr lang="fr-FR" sz="1800" b="0" strike="noStrike" spc="-1" dirty="0">
                <a:solidFill>
                  <a:srgbClr val="404040"/>
                </a:solidFill>
                <a:latin typeface="Trebuchet MS"/>
              </a:rPr>
              <a:t>Toute l’actualité de l’ESS et de la CRESS sur :  </a:t>
            </a:r>
            <a:r>
              <a:rPr lang="fr-FR" sz="1800" b="0" u="sng" strike="noStrike" spc="-1" dirty="0">
                <a:solidFill>
                  <a:srgbClr val="002060"/>
                </a:solidFill>
                <a:uFillTx/>
                <a:latin typeface="Trebuchet M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http://cress-na.org</a:t>
            </a:r>
            <a:r>
              <a:rPr lang="fr-FR" sz="1800" b="0" u="sng" strike="noStrike" spc="-1" dirty="0">
                <a:solidFill>
                  <a:srgbClr val="6FD9ED"/>
                </a:solidFill>
                <a:uFillTx/>
                <a:latin typeface="Trebuchet M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fr-FR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2900" indent="-342265"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2900" indent="-342265"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055573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82A7E6F1418D46A77BCB5CEF3BB057" ma:contentTypeVersion="12" ma:contentTypeDescription="Crée un document." ma:contentTypeScope="" ma:versionID="175e6b14e37c46ab6a84f0808d83942b">
  <xsd:schema xmlns:xsd="http://www.w3.org/2001/XMLSchema" xmlns:xs="http://www.w3.org/2001/XMLSchema" xmlns:p="http://schemas.microsoft.com/office/2006/metadata/properties" xmlns:ns2="0918ddbe-9d4e-43ec-950b-823a1d539cb5" xmlns:ns3="b6c7bd40-e682-4b1b-9e5f-6fe8b3176e79" targetNamespace="http://schemas.microsoft.com/office/2006/metadata/properties" ma:root="true" ma:fieldsID="fc72041c2da24753eac4fb339db6ab1c" ns2:_="" ns3:_="">
    <xsd:import namespace="0918ddbe-9d4e-43ec-950b-823a1d539cb5"/>
    <xsd:import namespace="b6c7bd40-e682-4b1b-9e5f-6fe8b3176e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8ddbe-9d4e-43ec-950b-823a1d539c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7bd40-e682-4b1b-9e5f-6fe8b3176e7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FD5955-C22B-412C-AD3D-F13160BE7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18ddbe-9d4e-43ec-950b-823a1d539cb5"/>
    <ds:schemaRef ds:uri="b6c7bd40-e682-4b1b-9e5f-6fe8b3176e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6E97A7-0F41-4BD1-9ADC-0CD81E8601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D1F98-BB85-4A6A-B405-1792D6E052E2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918ddbe-9d4e-43ec-950b-823a1d539cb5"/>
    <ds:schemaRef ds:uri="http://www.w3.org/XML/1998/namespace"/>
    <ds:schemaRef ds:uri="b6c7bd40-e682-4b1b-9e5f-6fe8b3176e79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4436</TotalTime>
  <Words>293</Words>
  <Application>Microsoft Office PowerPoint</Application>
  <PresentationFormat>Grand écran</PresentationFormat>
  <Paragraphs>68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'Wingdings 3',Sans-Serif</vt:lpstr>
      <vt:lpstr>Facette</vt:lpstr>
      <vt:lpstr>Présentation PowerPoint</vt:lpstr>
      <vt:lpstr>Présentation PowerPoint</vt:lpstr>
      <vt:lpstr>Présentation de la démarche des informations collectives</vt:lpstr>
      <vt:lpstr>Questions/Réponses   Construisons ensemble les prochaines informations collectives </vt:lpstr>
      <vt:lpstr>Les prochaines étapes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l’innovation sociale et solidaire à la transition écologique et énergétique : les structures de l’ESS, un acteur de demain pour une transition durable au service des territoires</dc:title>
  <dc:creator>Cassandra Campet</dc:creator>
  <cp:lastModifiedBy>Benoit Karim Chauvin</cp:lastModifiedBy>
  <cp:revision>460</cp:revision>
  <cp:lastPrinted>2019-11-27T12:20:46Z</cp:lastPrinted>
  <dcterms:created xsi:type="dcterms:W3CDTF">2019-08-31T13:31:13Z</dcterms:created>
  <dcterms:modified xsi:type="dcterms:W3CDTF">2021-01-25T12:55:14Z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0x0101009C82A7E6F1418D46A77BCB5CEF3BB057</vt:lpwstr>
  </property>
</Properties>
</file>